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1"/>
  </p:notesMasterIdLst>
  <p:sldIdLst>
    <p:sldId id="394" r:id="rId3"/>
    <p:sldId id="408" r:id="rId4"/>
    <p:sldId id="410" r:id="rId5"/>
    <p:sldId id="395" r:id="rId6"/>
    <p:sldId id="412" r:id="rId7"/>
    <p:sldId id="403" r:id="rId8"/>
    <p:sldId id="257" r:id="rId9"/>
    <p:sldId id="411" r:id="rId10"/>
  </p:sldIdLst>
  <p:sldSz cx="18288000" cy="10285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2" userDrawn="1">
          <p15:clr>
            <a:srgbClr val="A4A3A4"/>
          </p15:clr>
        </p15:guide>
        <p15:guide id="2" pos="57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3B6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6" autoAdjust="0"/>
    <p:restoredTop sz="96532" autoAdjust="0"/>
  </p:normalViewPr>
  <p:slideViewPr>
    <p:cSldViewPr snapToGrid="0" showGuides="1">
      <p:cViewPr varScale="1">
        <p:scale>
          <a:sx n="49" d="100"/>
          <a:sy n="49" d="100"/>
        </p:scale>
        <p:origin x="786" y="36"/>
      </p:cViewPr>
      <p:guideLst>
        <p:guide orient="horz" pos="2242"/>
        <p:guide pos="5737"/>
      </p:guideLst>
    </p:cSldViewPr>
  </p:slideViewPr>
  <p:outlineViewPr>
    <p:cViewPr>
      <p:scale>
        <a:sx n="33" d="100"/>
        <a:sy n="33" d="100"/>
      </p:scale>
      <p:origin x="0" y="-6066"/>
    </p:cViewPr>
  </p:outlineViewPr>
  <p:notesTextViewPr>
    <p:cViewPr>
      <p:scale>
        <a:sx n="1" d="1"/>
        <a:sy n="1" d="1"/>
      </p:scale>
      <p:origin x="0" y="0"/>
    </p:cViewPr>
  </p:notesTextViewPr>
  <p:notesViewPr>
    <p:cSldViewPr snapToGrid="0" showGuides="1">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4B700-E454-4935-A6FA-FD6D01281268}" type="datetimeFigureOut">
              <a:rPr kumimoji="1" lang="ja-JP" altLang="en-US" smtClean="0"/>
              <a:t>2019/7/1</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80D7-54DB-4F7F-AE75-6A189328228B}" type="slidenum">
              <a:rPr kumimoji="1" lang="ja-JP" altLang="en-US" smtClean="0"/>
              <a:t>‹Nº›</a:t>
            </a:fld>
            <a:endParaRPr kumimoji="1" lang="ja-JP" altLang="en-US"/>
          </a:p>
        </p:txBody>
      </p:sp>
    </p:spTree>
    <p:extLst>
      <p:ext uri="{BB962C8B-B14F-4D97-AF65-F5344CB8AC3E}">
        <p14:creationId xmlns:p14="http://schemas.microsoft.com/office/powerpoint/2010/main" val="639940279"/>
      </p:ext>
    </p:extLst>
  </p:cSld>
  <p:clrMap bg1="lt1" tx1="dk1" bg2="lt2" tx2="dk2" accent1="accent1" accent2="accent2" accent3="accent3" accent4="accent4" accent5="accent5" accent6="accent6" hlink="hlink" folHlink="folHlink"/>
  <p:notesStyle>
    <a:lvl1pPr marL="0" algn="l" defTabSz="1371509" rtl="0" eaLnBrk="1" latinLnBrk="0" hangingPunct="1">
      <a:defRPr kumimoji="1" sz="1800" kern="1200">
        <a:solidFill>
          <a:schemeClr val="tx1"/>
        </a:solidFill>
        <a:latin typeface="+mn-lt"/>
        <a:ea typeface="+mn-ea"/>
        <a:cs typeface="+mn-cs"/>
      </a:defRPr>
    </a:lvl1pPr>
    <a:lvl2pPr marL="685754" algn="l" defTabSz="1371509" rtl="0" eaLnBrk="1" latinLnBrk="0" hangingPunct="1">
      <a:defRPr kumimoji="1" sz="1800" kern="1200">
        <a:solidFill>
          <a:schemeClr val="tx1"/>
        </a:solidFill>
        <a:latin typeface="+mn-lt"/>
        <a:ea typeface="+mn-ea"/>
        <a:cs typeface="+mn-cs"/>
      </a:defRPr>
    </a:lvl2pPr>
    <a:lvl3pPr marL="1371509" algn="l" defTabSz="1371509" rtl="0" eaLnBrk="1" latinLnBrk="0" hangingPunct="1">
      <a:defRPr kumimoji="1" sz="1800" kern="1200">
        <a:solidFill>
          <a:schemeClr val="tx1"/>
        </a:solidFill>
        <a:latin typeface="+mn-lt"/>
        <a:ea typeface="+mn-ea"/>
        <a:cs typeface="+mn-cs"/>
      </a:defRPr>
    </a:lvl3pPr>
    <a:lvl4pPr marL="2057263" algn="l" defTabSz="1371509" rtl="0" eaLnBrk="1" latinLnBrk="0" hangingPunct="1">
      <a:defRPr kumimoji="1" sz="1800" kern="1200">
        <a:solidFill>
          <a:schemeClr val="tx1"/>
        </a:solidFill>
        <a:latin typeface="+mn-lt"/>
        <a:ea typeface="+mn-ea"/>
        <a:cs typeface="+mn-cs"/>
      </a:defRPr>
    </a:lvl4pPr>
    <a:lvl5pPr marL="2743017" algn="l" defTabSz="1371509" rtl="0" eaLnBrk="1" latinLnBrk="0" hangingPunct="1">
      <a:defRPr kumimoji="1" sz="1800" kern="1200">
        <a:solidFill>
          <a:schemeClr val="tx1"/>
        </a:solidFill>
        <a:latin typeface="+mn-lt"/>
        <a:ea typeface="+mn-ea"/>
        <a:cs typeface="+mn-cs"/>
      </a:defRPr>
    </a:lvl5pPr>
    <a:lvl6pPr marL="3428771" algn="l" defTabSz="1371509" rtl="0" eaLnBrk="1" latinLnBrk="0" hangingPunct="1">
      <a:defRPr kumimoji="1" sz="1800" kern="1200">
        <a:solidFill>
          <a:schemeClr val="tx1"/>
        </a:solidFill>
        <a:latin typeface="+mn-lt"/>
        <a:ea typeface="+mn-ea"/>
        <a:cs typeface="+mn-cs"/>
      </a:defRPr>
    </a:lvl6pPr>
    <a:lvl7pPr marL="4114526" algn="l" defTabSz="1371509" rtl="0" eaLnBrk="1" latinLnBrk="0" hangingPunct="1">
      <a:defRPr kumimoji="1" sz="1800" kern="1200">
        <a:solidFill>
          <a:schemeClr val="tx1"/>
        </a:solidFill>
        <a:latin typeface="+mn-lt"/>
        <a:ea typeface="+mn-ea"/>
        <a:cs typeface="+mn-cs"/>
      </a:defRPr>
    </a:lvl7pPr>
    <a:lvl8pPr marL="4800280" algn="l" defTabSz="1371509" rtl="0" eaLnBrk="1" latinLnBrk="0" hangingPunct="1">
      <a:defRPr kumimoji="1" sz="1800" kern="1200">
        <a:solidFill>
          <a:schemeClr val="tx1"/>
        </a:solidFill>
        <a:latin typeface="+mn-lt"/>
        <a:ea typeface="+mn-ea"/>
        <a:cs typeface="+mn-cs"/>
      </a:defRPr>
    </a:lvl8pPr>
    <a:lvl9pPr marL="5486034" algn="l" defTabSz="1371509"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2</a:t>
            </a:fld>
            <a:endParaRPr kumimoji="1" lang="ja-JP" altLang="en-US"/>
          </a:p>
        </p:txBody>
      </p:sp>
    </p:spTree>
    <p:extLst>
      <p:ext uri="{BB962C8B-B14F-4D97-AF65-F5344CB8AC3E}">
        <p14:creationId xmlns:p14="http://schemas.microsoft.com/office/powerpoint/2010/main" val="130718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BF180D7-54DB-4F7F-AE75-6A189328228B}" type="slidenum">
              <a:rPr kumimoji="1" lang="ja-JP" altLang="en-US" smtClean="0"/>
              <a:t>3</a:t>
            </a:fld>
            <a:endParaRPr kumimoji="1" lang="ja-JP" altLang="en-US"/>
          </a:p>
        </p:txBody>
      </p:sp>
    </p:spTree>
    <p:extLst>
      <p:ext uri="{BB962C8B-B14F-4D97-AF65-F5344CB8AC3E}">
        <p14:creationId xmlns:p14="http://schemas.microsoft.com/office/powerpoint/2010/main" val="266637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2" hasCustomPrompt="1"/>
          </p:nvPr>
        </p:nvSpPr>
        <p:spPr>
          <a:xfrm>
            <a:off x="8280401" y="4725988"/>
            <a:ext cx="6984999" cy="3657600"/>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528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presetID="59" presetClass="entr"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and text 4">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ext Placeholder 5"/>
          <p:cNvSpPr>
            <a:spLocks noGrp="1"/>
          </p:cNvSpPr>
          <p:nvPr>
            <p:ph type="body" sz="quarter" idx="12" hasCustomPrompt="1"/>
          </p:nvPr>
        </p:nvSpPr>
        <p:spPr>
          <a:xfrm>
            <a:off x="9626600" y="5689600"/>
            <a:ext cx="5638800" cy="2693987"/>
          </a:xfrm>
        </p:spPr>
        <p:txBody>
          <a:bodyPr anchor="b"/>
          <a:lstStyle>
            <a:lvl1pPr marL="0" indent="0" algn="l">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3359151"/>
            <a:ext cx="6121400" cy="5113336"/>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66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5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4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0044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03350" y="4387808"/>
            <a:ext cx="15481300" cy="1357396"/>
          </a:xfrm>
        </p:spPr>
        <p:txBody>
          <a:bodyPr anchor="b">
            <a:normAutofit/>
          </a:bodyPr>
          <a:lstStyle>
            <a:lvl1pPr algn="ctr">
              <a:defRPr sz="8000"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3022601" y="5701355"/>
            <a:ext cx="12242799" cy="445445"/>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9794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80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81045-5A2D-4093-8FC6-876D8EE634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33E060-AF6D-4B51-93B9-322ECEA5736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A70973-2FEF-4BFF-BFBD-042834137692}"/>
              </a:ext>
            </a:extLst>
          </p:cNvPr>
          <p:cNvSpPr>
            <a:spLocks noGrp="1"/>
          </p:cNvSpPr>
          <p:nvPr>
            <p:ph type="dt" sz="half" idx="10"/>
          </p:nvPr>
        </p:nvSpPr>
        <p:spPr/>
        <p:txBody>
          <a:bodyPr/>
          <a:lstStyle/>
          <a:p>
            <a:fld id="{8D44D6AD-1D3A-43AA-BE75-DB99D79878FA}" type="datetimeFigureOut">
              <a:rPr lang="es-ES" smtClean="0"/>
              <a:t>01/07/2019</a:t>
            </a:fld>
            <a:endParaRPr lang="es-ES"/>
          </a:p>
        </p:txBody>
      </p:sp>
      <p:sp>
        <p:nvSpPr>
          <p:cNvPr id="5" name="Marcador de pie de página 4">
            <a:extLst>
              <a:ext uri="{FF2B5EF4-FFF2-40B4-BE49-F238E27FC236}">
                <a16:creationId xmlns:a16="http://schemas.microsoft.com/office/drawing/2014/main" id="{2F54B5BB-786D-4897-961D-890956C7F0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A46C42-2247-4609-86AF-C5C4A89BC7BC}"/>
              </a:ext>
            </a:extLst>
          </p:cNvPr>
          <p:cNvSpPr>
            <a:spLocks noGrp="1"/>
          </p:cNvSpPr>
          <p:nvPr>
            <p:ph type="sldNum" sz="quarter" idx="12"/>
          </p:nvPr>
        </p:nvSpPr>
        <p:spPr/>
        <p:txBody>
          <a:bodyPr/>
          <a:lstStyle/>
          <a:p>
            <a:fld id="{60DCFE0C-1330-4D02-996F-96419F2D7FC5}" type="slidenum">
              <a:rPr lang="es-ES" smtClean="0"/>
              <a:t>‹Nº›</a:t>
            </a:fld>
            <a:endParaRPr lang="es-ES"/>
          </a:p>
        </p:txBody>
      </p:sp>
    </p:spTree>
    <p:extLst>
      <p:ext uri="{BB962C8B-B14F-4D97-AF65-F5344CB8AC3E}">
        <p14:creationId xmlns:p14="http://schemas.microsoft.com/office/powerpoint/2010/main" val="308318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0" y="4387808"/>
            <a:ext cx="15481300" cy="1357396"/>
          </a:xfrm>
        </p:spPr>
        <p:txBody>
          <a:bodyPr anchor="b">
            <a:normAutofit/>
          </a:bodyPr>
          <a:lstStyle>
            <a:lvl1pPr algn="ctr">
              <a:defRPr sz="8000"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3022601" y="5701355"/>
            <a:ext cx="12242799" cy="445445"/>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6" hasCustomPrompt="1"/>
          </p:nvPr>
        </p:nvSpPr>
        <p:spPr>
          <a:xfrm>
            <a:off x="3022601" y="8264769"/>
            <a:ext cx="12242799" cy="1565031"/>
          </a:xfrm>
        </p:spPr>
        <p:txBody>
          <a:bodyPr anchor="b">
            <a:normAutofit/>
          </a:bodyPr>
          <a:lstStyle>
            <a:lvl1pPr marL="0" indent="0" algn="ctr">
              <a:lnSpc>
                <a:spcPct val="130000"/>
              </a:lnSpc>
              <a:spcBef>
                <a:spcPts val="0"/>
              </a:spcBef>
              <a:buFontTx/>
              <a:buNone/>
              <a:defRPr sz="16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656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7" presetClass="entr" presetSubtype="10" fill="hold" grpId="0" nodeType="afterEffect">
                                  <p:stCondLst>
                                    <p:cond delay="5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255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rot="18900000">
            <a:off x="6521202" y="2519910"/>
            <a:ext cx="5245593" cy="5245593"/>
          </a:xfrm>
          <a:solidFill>
            <a:schemeClr val="accent5">
              <a:lumMod val="40000"/>
              <a:lumOff val="6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4" name="Text Placeholder 5"/>
          <p:cNvSpPr>
            <a:spLocks noGrp="1"/>
          </p:cNvSpPr>
          <p:nvPr>
            <p:ph type="body" sz="quarter" idx="19" hasCustomPrompt="1"/>
          </p:nvPr>
        </p:nvSpPr>
        <p:spPr>
          <a:xfrm rot="18900000">
            <a:off x="6929427" y="2928011"/>
            <a:ext cx="4429145" cy="4429145"/>
          </a:xfrm>
          <a:solidFill>
            <a:schemeClr val="tx1"/>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6" name="Title 1"/>
          <p:cNvSpPr>
            <a:spLocks noGrp="1"/>
          </p:cNvSpPr>
          <p:nvPr>
            <p:ph type="title" hasCustomPrompt="1"/>
          </p:nvPr>
        </p:nvSpPr>
        <p:spPr>
          <a:xfrm>
            <a:off x="6934583" y="3505200"/>
            <a:ext cx="4418834" cy="1636712"/>
          </a:xfrm>
        </p:spPr>
        <p:txBody>
          <a:bodyPr anchor="b">
            <a:normAutofit/>
          </a:bodyPr>
          <a:lstStyle>
            <a:lvl1pPr algn="ctr">
              <a:defRPr sz="4800" spc="0">
                <a:solidFill>
                  <a:schemeClr val="bg1"/>
                </a:solidFill>
              </a:defRPr>
            </a:lvl1pPr>
          </a:lstStyle>
          <a:p>
            <a:r>
              <a:rPr kumimoji="1" lang="en-US" altLang="ja-JP" dirty="0"/>
              <a:t>Title</a:t>
            </a:r>
            <a:endParaRPr kumimoji="1" lang="ja-JP" altLang="en-US" dirty="0"/>
          </a:p>
        </p:txBody>
      </p:sp>
      <p:sp>
        <p:nvSpPr>
          <p:cNvPr id="7" name="Text Placeholder 5"/>
          <p:cNvSpPr>
            <a:spLocks noGrp="1"/>
          </p:cNvSpPr>
          <p:nvPr>
            <p:ph type="body" sz="quarter" idx="15" hasCustomPrompt="1"/>
          </p:nvPr>
        </p:nvSpPr>
        <p:spPr>
          <a:xfrm>
            <a:off x="6934584" y="5207908"/>
            <a:ext cx="4418834" cy="964291"/>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891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250"/>
                            </p:stCondLst>
                            <p:childTnLst>
                              <p:par>
                                <p:cTn id="20" presetID="17" presetClass="entr" presetSubtype="1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1950"/>
                            </p:stCondLst>
                            <p:childTnLst>
                              <p:par>
                                <p:cTn id="25" presetID="10" presetClass="entr" presetSubtype="0"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0-#ppt_h/2"/>
                          </p:val>
                        </p:tav>
                        <p:tav tm="100000">
                          <p:val>
                            <p:strVal val="#ppt_y"/>
                          </p:val>
                        </p:tav>
                      </p:tavLst>
                    </p:anim>
                  </p:childTnLst>
                </p:cTn>
              </p:par>
            </p:tnLst>
          </p:tmpl>
        </p:tmplLst>
      </p:bldP>
      <p:bldP spid="3" grpId="1"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animBg="1">
        <p:tmplLst>
          <p:tmpl>
            <p:tnLst>
              <p:par>
                <p:cTn presetID="2" presetClass="entr" presetSubtype="1"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0-#ppt_h/2"/>
                          </p:val>
                        </p:tav>
                        <p:tav tm="100000">
                          <p:val>
                            <p:strVal val="#ppt_y"/>
                          </p:val>
                        </p:tav>
                      </p:tavLst>
                    </p:anim>
                  </p:childTnLst>
                </p:cTn>
              </p:par>
            </p:tnLst>
          </p:tmpl>
        </p:tmplLst>
      </p:bldP>
      <p:bldP spid="4" grpId="1" animBg="1">
        <p:tmplLst>
          <p:tmpl>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943100"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2309586"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2309586"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8723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1635642"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12002128"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12002128"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050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screen image and text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3842259"/>
            <a:ext cx="5708650" cy="2599308"/>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11175999" y="3457056"/>
            <a:ext cx="5708651" cy="3371302"/>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408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9143999" y="1317399"/>
            <a:ext cx="7740651" cy="1861230"/>
          </a:xfrm>
        </p:spPr>
        <p:txBody>
          <a:bodyPr anchor="b"/>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9144001" y="3178629"/>
            <a:ext cx="7740650" cy="1963284"/>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881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ullscreen image and text 3">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0" y="0"/>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403349" y="1433513"/>
            <a:ext cx="8437337" cy="28118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4514087"/>
            <a:ext cx="5355772" cy="2975283"/>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146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1"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image and 3 text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51419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1403350"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1403350" y="5973799"/>
            <a:ext cx="4207741" cy="586241"/>
          </a:xfrm>
        </p:spPr>
        <p:txBody>
          <a:bodyPr anchor="b">
            <a:normAutofit/>
          </a:bodyPr>
          <a:lstStyle>
            <a:lvl1pPr marL="0" indent="0" algn="ctr">
              <a:lnSpc>
                <a:spcPct val="100000"/>
              </a:lnSpc>
              <a:spcBef>
                <a:spcPts val="0"/>
              </a:spcBef>
              <a:buFontTx/>
              <a:buNone/>
              <a:defRPr sz="2800" baseline="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Text Placeholder 5"/>
          <p:cNvSpPr>
            <a:spLocks noGrp="1"/>
          </p:cNvSpPr>
          <p:nvPr>
            <p:ph type="body" sz="quarter" idx="15" hasCustomPrompt="1"/>
          </p:nvPr>
        </p:nvSpPr>
        <p:spPr>
          <a:xfrm>
            <a:off x="704012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6" hasCustomPrompt="1"/>
          </p:nvPr>
        </p:nvSpPr>
        <p:spPr>
          <a:xfrm>
            <a:off x="704012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17" hasCustomPrompt="1"/>
          </p:nvPr>
        </p:nvSpPr>
        <p:spPr>
          <a:xfrm>
            <a:off x="1267690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8" hasCustomPrompt="1"/>
          </p:nvPr>
        </p:nvSpPr>
        <p:spPr>
          <a:xfrm>
            <a:off x="1267690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419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3050"/>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300"/>
                            </p:stCondLst>
                            <p:childTnLst>
                              <p:par>
                                <p:cTn id="30" presetID="22" presetClass="entr" presetSubtype="8"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500"/>
                                        <p:tgtEl>
                                          <p:spTgt spid="14">
                                            <p:txEl>
                                              <p:pRg st="0" end="0"/>
                                            </p:txEl>
                                          </p:spTgt>
                                        </p:tgtEl>
                                      </p:cBhvr>
                                    </p:animEffect>
                                  </p:childTnLst>
                                </p:cTn>
                              </p:par>
                            </p:childTnLst>
                          </p:cTn>
                        </p:par>
                        <p:par>
                          <p:cTn id="33" fill="hold">
                            <p:stCondLst>
                              <p:cond delay="4800"/>
                            </p:stCondLst>
                            <p:childTnLst>
                              <p:par>
                                <p:cTn id="34" presetID="10" presetClass="entr" presetSubtype="0" fill="hold" grpId="0" nodeType="afterEffect">
                                  <p:stCondLst>
                                    <p:cond delay="2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7" grpId="0"/>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ullscreen image and text 4">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7" y="5416061"/>
            <a:ext cx="18288001" cy="4869347"/>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3022600" y="6664834"/>
            <a:ext cx="12242800" cy="2187066"/>
          </a:xfrm>
        </p:spPr>
        <p:txBody>
          <a:bodyPr anchor="b"/>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4121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4"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wide images and text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4"/>
          </p:nvPr>
        </p:nvSpPr>
        <p:spPr>
          <a:xfrm>
            <a:off x="9144000" y="5134043"/>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1017250" y="2115628"/>
            <a:ext cx="5184775" cy="2244333"/>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itle 1"/>
          <p:cNvSpPr>
            <a:spLocks noGrp="1"/>
          </p:cNvSpPr>
          <p:nvPr>
            <p:ph type="title" hasCustomPrompt="1"/>
          </p:nvPr>
        </p:nvSpPr>
        <p:spPr>
          <a:xfrm>
            <a:off x="1943100" y="5556343"/>
            <a:ext cx="5175250" cy="29176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33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0" y="3270250"/>
            <a:ext cx="7127874"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3020365"/>
            <a:ext cx="7221904" cy="114141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5046325"/>
            <a:ext cx="7221904" cy="1968837"/>
          </a:xfrm>
        </p:spPr>
        <p:txBody>
          <a:bodyPr anchor="b"/>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9144000" y="4040309"/>
            <a:ext cx="7221904" cy="701273"/>
          </a:xfrm>
        </p:spPr>
        <p:txBody>
          <a:bodyPr anchor="t">
            <a:normAutofit/>
          </a:bodyPr>
          <a:lstStyle>
            <a:lvl1pPr marL="0" indent="0" algn="just">
              <a:lnSpc>
                <a:spcPct val="13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656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image and text">
    <p:spTree>
      <p:nvGrpSpPr>
        <p:cNvPr id="1" name=""/>
        <p:cNvGrpSpPr/>
        <p:nvPr/>
      </p:nvGrpSpPr>
      <p:grpSpPr>
        <a:xfrm>
          <a:off x="0" y="0"/>
          <a:ext cx="0" cy="0"/>
          <a:chOff x="0" y="0"/>
          <a:chExt cx="0" cy="0"/>
        </a:xfrm>
      </p:grpSpPr>
      <p:sp>
        <p:nvSpPr>
          <p:cNvPr id="9" name="Rectangle 8"/>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Picture Placeholder 6"/>
          <p:cNvSpPr>
            <a:spLocks noGrp="1"/>
          </p:cNvSpPr>
          <p:nvPr>
            <p:ph type="pic" sz="quarter" idx="13"/>
          </p:nvPr>
        </p:nvSpPr>
        <p:spPr>
          <a:xfrm>
            <a:off x="3022600" y="2550707"/>
            <a:ext cx="5184774" cy="51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2393352"/>
            <a:ext cx="6121400" cy="191102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6184589"/>
            <a:ext cx="6121400" cy="1551621"/>
          </a:xfrm>
        </p:spPr>
        <p:txBody>
          <a:bodyPr anchor="b"/>
          <a:lstStyle>
            <a:lvl1pPr marL="285750" indent="-285750" algn="just">
              <a:spcBef>
                <a:spcPts val="0"/>
              </a:spcBef>
              <a:buFont typeface="Wingdings" panose="05000000000000000000" pitchFamily="2" charset="2"/>
              <a:buChar char="l"/>
              <a:defRPr>
                <a:solidFill>
                  <a:schemeClr val="accent4"/>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9144000" y="4404471"/>
            <a:ext cx="6121400" cy="1565410"/>
          </a:xfrm>
        </p:spPr>
        <p:txBody>
          <a:bodyPr anchor="t"/>
          <a:lstStyle>
            <a:lvl1pPr marL="285750" indent="-285750" algn="just">
              <a:spcBef>
                <a:spcPts val="0"/>
              </a:spcBef>
              <a:buFont typeface="Wingdings" panose="05000000000000000000" pitchFamily="2" charset="2"/>
              <a:buChar char="l"/>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3482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50"/>
                            </p:stCondLst>
                            <p:childTnLst>
                              <p:par>
                                <p:cTn id="21" presetID="10" presetClass="entr" presetSubtype="0"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image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403350"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8915204" y="2769697"/>
            <a:ext cx="7431650" cy="2277311"/>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8" name="Straight Connector 7"/>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805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2347442" y="2730374"/>
            <a:ext cx="4537208" cy="4823078"/>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523142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6127603" y="4199298"/>
            <a:ext cx="4718273"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6127603" y="3483427"/>
            <a:ext cx="4718273"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0431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11" name="Picture Placeholder 6"/>
          <p:cNvSpPr>
            <a:spLocks noGrp="1"/>
          </p:cNvSpPr>
          <p:nvPr>
            <p:ph type="pic" sz="quarter" idx="13"/>
          </p:nvPr>
        </p:nvSpPr>
        <p:spPr>
          <a:xfrm>
            <a:off x="11160125"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1403350" y="1398589"/>
            <a:ext cx="74316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4" name="Straight Connector 13"/>
          <p:cNvCxnSpPr>
            <a:cxnSpLocks/>
          </p:cNvCxnSpPr>
          <p:nvPr userDrawn="1"/>
        </p:nvCxnSpPr>
        <p:spPr>
          <a:xfrm>
            <a:off x="1517651" y="3436091"/>
            <a:ext cx="9642474" cy="79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2" hasCustomPrompt="1"/>
          </p:nvPr>
        </p:nvSpPr>
        <p:spPr>
          <a:xfrm>
            <a:off x="1422400"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459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image and 1 column">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4030847"/>
            <a:ext cx="4690375" cy="3264171"/>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3314976"/>
            <a:ext cx="4690375"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50586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image and 2 column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292922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220616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7456073" y="621285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7456073" y="548979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1512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40262"/>
            <a:ext cx="12242800" cy="1232839"/>
          </a:xfrm>
        </p:spPr>
        <p:txBody>
          <a:bodyPr anchor="b"/>
          <a:lstStyle>
            <a:lvl1pPr algn="ctr">
              <a:defRPr/>
            </a:lvl1pPr>
          </a:lstStyle>
          <a:p>
            <a:r>
              <a:rPr kumimoji="1" lang="en-US" altLang="ja-JP" dirty="0"/>
              <a:t>Slide title goes here</a:t>
            </a:r>
            <a:endParaRPr kumimoji="1" lang="ja-JP" altLang="en-US" dirty="0"/>
          </a:p>
        </p:txBody>
      </p:sp>
      <p:sp>
        <p:nvSpPr>
          <p:cNvPr id="8" name="Text Placeholder 5"/>
          <p:cNvSpPr>
            <a:spLocks noGrp="1"/>
          </p:cNvSpPr>
          <p:nvPr>
            <p:ph type="body" sz="quarter" idx="12" hasCustomPrompt="1"/>
          </p:nvPr>
        </p:nvSpPr>
        <p:spPr>
          <a:xfrm>
            <a:off x="3022601" y="5141912"/>
            <a:ext cx="12242800" cy="3241675"/>
          </a:xfrm>
        </p:spPr>
        <p:txBody>
          <a:bodyPr anchor="t"/>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343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long text">
    <p:spTree>
      <p:nvGrpSpPr>
        <p:cNvPr id="1" name=""/>
        <p:cNvGrpSpPr/>
        <p:nvPr/>
      </p:nvGrpSpPr>
      <p:grpSpPr>
        <a:xfrm>
          <a:off x="0" y="0"/>
          <a:ext cx="0" cy="0"/>
          <a:chOff x="0" y="0"/>
          <a:chExt cx="0" cy="0"/>
        </a:xfrm>
      </p:grpSpPr>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Picture Placeholder 6"/>
          <p:cNvSpPr>
            <a:spLocks noGrp="1"/>
          </p:cNvSpPr>
          <p:nvPr>
            <p:ph type="pic" sz="quarter" idx="13"/>
          </p:nvPr>
        </p:nvSpPr>
        <p:spPr>
          <a:xfrm>
            <a:off x="7895771" y="1433513"/>
            <a:ext cx="8988878" cy="37084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5" hasCustomPrompt="1"/>
          </p:nvPr>
        </p:nvSpPr>
        <p:spPr>
          <a:xfrm>
            <a:off x="7794171" y="5565640"/>
            <a:ext cx="9202058" cy="3311728"/>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258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ed list - 5 items">
    <p:spTree>
      <p:nvGrpSpPr>
        <p:cNvPr id="1" name=""/>
        <p:cNvGrpSpPr/>
        <p:nvPr/>
      </p:nvGrpSpPr>
      <p:grpSpPr>
        <a:xfrm>
          <a:off x="0" y="0"/>
          <a:ext cx="0" cy="0"/>
          <a:chOff x="0" y="0"/>
          <a:chExt cx="0" cy="0"/>
        </a:xfrm>
      </p:grpSpPr>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9144000" y="1433513"/>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9306619" y="1504594"/>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0389421" y="2003053"/>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0389421" y="1433513"/>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9144000" y="3026857"/>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9306619" y="3097938"/>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10389421" y="3596397"/>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10389421" y="3026857"/>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9144000" y="4620200"/>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9306619" y="4691281"/>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10389421" y="5189740"/>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10389421" y="4620200"/>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25" name="Group 24"/>
          <p:cNvGrpSpPr/>
          <p:nvPr userDrawn="1"/>
        </p:nvGrpSpPr>
        <p:grpSpPr>
          <a:xfrm>
            <a:off x="9144000" y="6213543"/>
            <a:ext cx="1052493" cy="1052493"/>
            <a:chOff x="9144000" y="1433513"/>
            <a:chExt cx="1408161" cy="1408161"/>
          </a:xfrm>
        </p:grpSpPr>
        <p:sp>
          <p:nvSpPr>
            <p:cNvPr id="26" name="Rectangle 25"/>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Rectangle 2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Text Placeholder 5"/>
          <p:cNvSpPr>
            <a:spLocks noGrp="1"/>
          </p:cNvSpPr>
          <p:nvPr>
            <p:ph type="body" sz="quarter" idx="22" hasCustomPrompt="1"/>
          </p:nvPr>
        </p:nvSpPr>
        <p:spPr>
          <a:xfrm>
            <a:off x="9306619" y="6284624"/>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23" hasCustomPrompt="1"/>
          </p:nvPr>
        </p:nvSpPr>
        <p:spPr>
          <a:xfrm>
            <a:off x="10389421" y="6783083"/>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10389421" y="6213543"/>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1" name="Group 30"/>
          <p:cNvGrpSpPr/>
          <p:nvPr userDrawn="1"/>
        </p:nvGrpSpPr>
        <p:grpSpPr>
          <a:xfrm>
            <a:off x="9144000" y="7806887"/>
            <a:ext cx="1052493" cy="1052493"/>
            <a:chOff x="9144000" y="1433513"/>
            <a:chExt cx="1408161" cy="1408161"/>
          </a:xfrm>
        </p:grpSpPr>
        <p:sp>
          <p:nvSpPr>
            <p:cNvPr id="32" name="Rectangle 31"/>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Text Placeholder 5"/>
          <p:cNvSpPr>
            <a:spLocks noGrp="1"/>
          </p:cNvSpPr>
          <p:nvPr>
            <p:ph type="body" sz="quarter" idx="25" hasCustomPrompt="1"/>
          </p:nvPr>
        </p:nvSpPr>
        <p:spPr>
          <a:xfrm>
            <a:off x="9306619" y="7877968"/>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5" name="Text Placeholder 5"/>
          <p:cNvSpPr>
            <a:spLocks noGrp="1"/>
          </p:cNvSpPr>
          <p:nvPr>
            <p:ph type="body" sz="quarter" idx="26" hasCustomPrompt="1"/>
          </p:nvPr>
        </p:nvSpPr>
        <p:spPr>
          <a:xfrm>
            <a:off x="10389421" y="8376427"/>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6" name="Text Placeholder 5"/>
          <p:cNvSpPr>
            <a:spLocks noGrp="1"/>
          </p:cNvSpPr>
          <p:nvPr>
            <p:ph type="body" sz="quarter" idx="27" hasCustomPrompt="1"/>
          </p:nvPr>
        </p:nvSpPr>
        <p:spPr>
          <a:xfrm>
            <a:off x="10389421" y="7806887"/>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797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 presetClass="entr" presetSubtype="2" decel="10000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6" dur="1000"/>
                                        <p:tgtEl>
                                          <p:spTgt spid="10">
                                            <p:txEl>
                                              <p:pRg st="0" end="0"/>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25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50"/>
                            </p:stCondLst>
                            <p:childTnLst>
                              <p:par>
                                <p:cTn id="41" presetID="2" presetClass="entr" presetSubtype="2" decel="10000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54" dur="1000"/>
                                        <p:tgtEl>
                                          <p:spTgt spid="16">
                                            <p:txEl>
                                              <p:pRg st="0" end="0"/>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360"/>
                                          </p:val>
                                        </p:tav>
                                        <p:tav tm="100000">
                                          <p:val>
                                            <p:fltVal val="0"/>
                                          </p:val>
                                        </p:tav>
                                      </p:tavLst>
                                    </p:anim>
                                    <p:animEffect transition="in" filter="fade">
                                      <p:cBhvr>
                                        <p:cTn id="60" dur="1000"/>
                                        <p:tgtEl>
                                          <p:spTgt spid="13"/>
                                        </p:tgtEl>
                                      </p:cBhvr>
                                    </p:animEffect>
                                  </p:childTnLst>
                                </p:cTn>
                              </p:par>
                            </p:childTnLst>
                          </p:cTn>
                        </p:par>
                        <p:par>
                          <p:cTn id="61" fill="hold">
                            <p:stCondLst>
                              <p:cond delay="405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4550"/>
                            </p:stCondLst>
                            <p:childTnLst>
                              <p:par>
                                <p:cTn id="69" presetID="2" presetClass="entr" presetSubtype="2" decel="10000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additive="base">
                                        <p:cTn id="7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2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par>
                                <p:cTn id="77" presetID="49" presetClass="entr" presetSubtype="0" decel="100000" fill="hold" grpId="1" nodeType="with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82" dur="1000"/>
                                        <p:tgtEl>
                                          <p:spTgt spid="22">
                                            <p:txEl>
                                              <p:pRg st="0" end="0"/>
                                            </p:txEl>
                                          </p:spTgt>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360"/>
                                          </p:val>
                                        </p:tav>
                                        <p:tav tm="100000">
                                          <p:val>
                                            <p:fltVal val="0"/>
                                          </p:val>
                                        </p:tav>
                                      </p:tavLst>
                                    </p:anim>
                                    <p:animEffect transition="in" filter="fade">
                                      <p:cBhvr>
                                        <p:cTn id="88" dur="1000"/>
                                        <p:tgtEl>
                                          <p:spTgt spid="19"/>
                                        </p:tgtEl>
                                      </p:cBhvr>
                                    </p:animEffect>
                                  </p:childTnLst>
                                </p:cTn>
                              </p:par>
                            </p:childTnLst>
                          </p:cTn>
                        </p:par>
                        <p:par>
                          <p:cTn id="89" fill="hold">
                            <p:stCondLst>
                              <p:cond delay="555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6050"/>
                            </p:stCondLst>
                            <p:childTnLst>
                              <p:par>
                                <p:cTn id="97" presetID="2" presetClass="entr" presetSubtype="2" decel="100000" fill="hold" grpId="0" nodeType="afterEffect">
                                  <p:stCondLst>
                                    <p:cond delay="0"/>
                                  </p:stCondLst>
                                  <p:childTnLst>
                                    <p:set>
                                      <p:cBhvr>
                                        <p:cTn id="98" dur="1" fill="hold">
                                          <p:stCondLst>
                                            <p:cond delay="0"/>
                                          </p:stCondLst>
                                        </p:cTn>
                                        <p:tgtEl>
                                          <p:spTgt spid="28">
                                            <p:txEl>
                                              <p:pRg st="0" end="0"/>
                                            </p:txEl>
                                          </p:spTgt>
                                        </p:tgtEl>
                                        <p:attrNameLst>
                                          <p:attrName>style.visibility</p:attrName>
                                        </p:attrNameLst>
                                      </p:cBhvr>
                                      <p:to>
                                        <p:strVal val="visible"/>
                                      </p:to>
                                    </p:set>
                                    <p:anim calcmode="lin" valueType="num">
                                      <p:cBhvr additive="base">
                                        <p:cTn id="99" dur="10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0" dur="1000" fill="hold"/>
                                        <p:tgtEl>
                                          <p:spTgt spid="2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1000" fill="hold"/>
                                        <p:tgtEl>
                                          <p:spTgt spid="25"/>
                                        </p:tgtEl>
                                        <p:attrNameLst>
                                          <p:attrName>ppt_x</p:attrName>
                                        </p:attrNameLst>
                                      </p:cBhvr>
                                      <p:tavLst>
                                        <p:tav tm="0">
                                          <p:val>
                                            <p:strVal val="1+#ppt_w/2"/>
                                          </p:val>
                                        </p:tav>
                                        <p:tav tm="100000">
                                          <p:val>
                                            <p:strVal val="#ppt_x"/>
                                          </p:val>
                                        </p:tav>
                                      </p:tavLst>
                                    </p:anim>
                                    <p:anim calcmode="lin" valueType="num">
                                      <p:cBhvr additive="base">
                                        <p:cTn id="104" dur="1000" fill="hold"/>
                                        <p:tgtEl>
                                          <p:spTgt spid="25"/>
                                        </p:tgtEl>
                                        <p:attrNameLst>
                                          <p:attrName>ppt_y</p:attrName>
                                        </p:attrNameLst>
                                      </p:cBhvr>
                                      <p:tavLst>
                                        <p:tav tm="0">
                                          <p:val>
                                            <p:strVal val="#ppt_y"/>
                                          </p:val>
                                        </p:tav>
                                        <p:tav tm="100000">
                                          <p:val>
                                            <p:strVal val="#ppt_y"/>
                                          </p:val>
                                        </p:tav>
                                      </p:tavLst>
                                    </p:anim>
                                  </p:childTnLst>
                                </p:cTn>
                              </p:par>
                              <p:par>
                                <p:cTn id="105" presetID="49" presetClass="entr" presetSubtype="0" decel="100000" fill="hold" grpId="1" nodeType="withEffect">
                                  <p:stCondLst>
                                    <p:cond delay="0"/>
                                  </p:stCondLst>
                                  <p:childTnLst>
                                    <p:set>
                                      <p:cBhvr>
                                        <p:cTn id="106" dur="1" fill="hold">
                                          <p:stCondLst>
                                            <p:cond delay="0"/>
                                          </p:stCondLst>
                                        </p:cTn>
                                        <p:tgtEl>
                                          <p:spTgt spid="28">
                                            <p:txEl>
                                              <p:pRg st="0" end="0"/>
                                            </p:txEl>
                                          </p:spTgt>
                                        </p:tgtEl>
                                        <p:attrNameLst>
                                          <p:attrName>style.visibility</p:attrName>
                                        </p:attrNameLst>
                                      </p:cBhvr>
                                      <p:to>
                                        <p:strVal val="visible"/>
                                      </p:to>
                                    </p:set>
                                    <p:anim calcmode="lin" valueType="num">
                                      <p:cBhvr>
                                        <p:cTn id="107"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110" dur="1000"/>
                                        <p:tgtEl>
                                          <p:spTgt spid="28">
                                            <p:txEl>
                                              <p:pRg st="0" end="0"/>
                                            </p:txEl>
                                          </p:spTgt>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1000" fill="hold"/>
                                        <p:tgtEl>
                                          <p:spTgt spid="25"/>
                                        </p:tgtEl>
                                        <p:attrNameLst>
                                          <p:attrName>ppt_w</p:attrName>
                                        </p:attrNameLst>
                                      </p:cBhvr>
                                      <p:tavLst>
                                        <p:tav tm="0">
                                          <p:val>
                                            <p:fltVal val="0"/>
                                          </p:val>
                                        </p:tav>
                                        <p:tav tm="100000">
                                          <p:val>
                                            <p:strVal val="#ppt_w"/>
                                          </p:val>
                                        </p:tav>
                                      </p:tavLst>
                                    </p:anim>
                                    <p:anim calcmode="lin" valueType="num">
                                      <p:cBhvr>
                                        <p:cTn id="114" dur="1000" fill="hold"/>
                                        <p:tgtEl>
                                          <p:spTgt spid="25"/>
                                        </p:tgtEl>
                                        <p:attrNameLst>
                                          <p:attrName>ppt_h</p:attrName>
                                        </p:attrNameLst>
                                      </p:cBhvr>
                                      <p:tavLst>
                                        <p:tav tm="0">
                                          <p:val>
                                            <p:fltVal val="0"/>
                                          </p:val>
                                        </p:tav>
                                        <p:tav tm="100000">
                                          <p:val>
                                            <p:strVal val="#ppt_h"/>
                                          </p:val>
                                        </p:tav>
                                      </p:tavLst>
                                    </p:anim>
                                    <p:anim calcmode="lin" valueType="num">
                                      <p:cBhvr>
                                        <p:cTn id="115" dur="1000" fill="hold"/>
                                        <p:tgtEl>
                                          <p:spTgt spid="25"/>
                                        </p:tgtEl>
                                        <p:attrNameLst>
                                          <p:attrName>style.rotation</p:attrName>
                                        </p:attrNameLst>
                                      </p:cBhvr>
                                      <p:tavLst>
                                        <p:tav tm="0">
                                          <p:val>
                                            <p:fltVal val="360"/>
                                          </p:val>
                                        </p:tav>
                                        <p:tav tm="100000">
                                          <p:val>
                                            <p:fltVal val="0"/>
                                          </p:val>
                                        </p:tav>
                                      </p:tavLst>
                                    </p:anim>
                                    <p:animEffect transition="in" filter="fade">
                                      <p:cBhvr>
                                        <p:cTn id="116" dur="1000"/>
                                        <p:tgtEl>
                                          <p:spTgt spid="25"/>
                                        </p:tgtEl>
                                      </p:cBhvr>
                                    </p:animEffect>
                                  </p:childTnLst>
                                </p:cTn>
                              </p:par>
                            </p:childTnLst>
                          </p:cTn>
                        </p:par>
                        <p:par>
                          <p:cTn id="117" fill="hold">
                            <p:stCondLst>
                              <p:cond delay="7050"/>
                            </p:stCondLst>
                            <p:childTnLst>
                              <p:par>
                                <p:cTn id="118" presetID="10" presetClass="entr" presetSubtype="0"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par>
                          <p:cTn id="124" fill="hold">
                            <p:stCondLst>
                              <p:cond delay="7550"/>
                            </p:stCondLst>
                            <p:childTnLst>
                              <p:par>
                                <p:cTn id="125" presetID="2" presetClass="entr" presetSubtype="2" decel="100000" fill="hold" grpId="0" nodeType="afterEffect">
                                  <p:stCondLst>
                                    <p:cond delay="0"/>
                                  </p:stCondLst>
                                  <p:childTnLst>
                                    <p:set>
                                      <p:cBhvr>
                                        <p:cTn id="126" dur="1" fill="hold">
                                          <p:stCondLst>
                                            <p:cond delay="0"/>
                                          </p:stCondLst>
                                        </p:cTn>
                                        <p:tgtEl>
                                          <p:spTgt spid="34">
                                            <p:txEl>
                                              <p:pRg st="0" end="0"/>
                                            </p:txEl>
                                          </p:spTgt>
                                        </p:tgtEl>
                                        <p:attrNameLst>
                                          <p:attrName>style.visibility</p:attrName>
                                        </p:attrNameLst>
                                      </p:cBhvr>
                                      <p:to>
                                        <p:strVal val="visible"/>
                                      </p:to>
                                    </p:set>
                                    <p:anim calcmode="lin" valueType="num">
                                      <p:cBhvr additive="base">
                                        <p:cTn id="127"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128" dur="1000" fill="hold"/>
                                        <p:tgtEl>
                                          <p:spTgt spid="34">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2" decel="10000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1000" fill="hold"/>
                                        <p:tgtEl>
                                          <p:spTgt spid="31"/>
                                        </p:tgtEl>
                                        <p:attrNameLst>
                                          <p:attrName>ppt_x</p:attrName>
                                        </p:attrNameLst>
                                      </p:cBhvr>
                                      <p:tavLst>
                                        <p:tav tm="0">
                                          <p:val>
                                            <p:strVal val="1+#ppt_w/2"/>
                                          </p:val>
                                        </p:tav>
                                        <p:tav tm="100000">
                                          <p:val>
                                            <p:strVal val="#ppt_x"/>
                                          </p:val>
                                        </p:tav>
                                      </p:tavLst>
                                    </p:anim>
                                    <p:anim calcmode="lin" valueType="num">
                                      <p:cBhvr additive="base">
                                        <p:cTn id="132" dur="1000" fill="hold"/>
                                        <p:tgtEl>
                                          <p:spTgt spid="31"/>
                                        </p:tgtEl>
                                        <p:attrNameLst>
                                          <p:attrName>ppt_y</p:attrName>
                                        </p:attrNameLst>
                                      </p:cBhvr>
                                      <p:tavLst>
                                        <p:tav tm="0">
                                          <p:val>
                                            <p:strVal val="#ppt_y"/>
                                          </p:val>
                                        </p:tav>
                                        <p:tav tm="100000">
                                          <p:val>
                                            <p:strVal val="#ppt_y"/>
                                          </p:val>
                                        </p:tav>
                                      </p:tavLst>
                                    </p:anim>
                                  </p:childTnLst>
                                </p:cTn>
                              </p:par>
                              <p:par>
                                <p:cTn id="133" presetID="49" presetClass="entr" presetSubtype="0" decel="100000" fill="hold" grpId="1" nodeType="withEffect">
                                  <p:stCondLst>
                                    <p:cond delay="0"/>
                                  </p:stCondLst>
                                  <p:childTnLst>
                                    <p:set>
                                      <p:cBhvr>
                                        <p:cTn id="134" dur="1" fill="hold">
                                          <p:stCondLst>
                                            <p:cond delay="0"/>
                                          </p:stCondLst>
                                        </p:cTn>
                                        <p:tgtEl>
                                          <p:spTgt spid="34">
                                            <p:txEl>
                                              <p:pRg st="0" end="0"/>
                                            </p:txEl>
                                          </p:spTgt>
                                        </p:tgtEl>
                                        <p:attrNameLst>
                                          <p:attrName>style.visibility</p:attrName>
                                        </p:attrNameLst>
                                      </p:cBhvr>
                                      <p:to>
                                        <p:strVal val="visible"/>
                                      </p:to>
                                    </p:set>
                                    <p:anim calcmode="lin" valueType="num">
                                      <p:cBhvr>
                                        <p:cTn id="135" dur="10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34">
                                            <p:txEl>
                                              <p:pRg st="0" end="0"/>
                                            </p:txEl>
                                          </p:spTgt>
                                        </p:tgtEl>
                                        <p:attrNameLst>
                                          <p:attrName>style.rotation</p:attrName>
                                        </p:attrNameLst>
                                      </p:cBhvr>
                                      <p:tavLst>
                                        <p:tav tm="0">
                                          <p:val>
                                            <p:fltVal val="360"/>
                                          </p:val>
                                        </p:tav>
                                        <p:tav tm="100000">
                                          <p:val>
                                            <p:fltVal val="0"/>
                                          </p:val>
                                        </p:tav>
                                      </p:tavLst>
                                    </p:anim>
                                    <p:animEffect transition="in" filter="fade">
                                      <p:cBhvr>
                                        <p:cTn id="138" dur="1000"/>
                                        <p:tgtEl>
                                          <p:spTgt spid="34">
                                            <p:txEl>
                                              <p:pRg st="0" end="0"/>
                                            </p:txEl>
                                          </p:spTgt>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31"/>
                                        </p:tgtEl>
                                        <p:attrNameLst>
                                          <p:attrName>style.visibility</p:attrName>
                                        </p:attrNameLst>
                                      </p:cBhvr>
                                      <p:to>
                                        <p:strVal val="visible"/>
                                      </p:to>
                                    </p:set>
                                    <p:anim calcmode="lin" valueType="num">
                                      <p:cBhvr>
                                        <p:cTn id="141" dur="1000" fill="hold"/>
                                        <p:tgtEl>
                                          <p:spTgt spid="31"/>
                                        </p:tgtEl>
                                        <p:attrNameLst>
                                          <p:attrName>ppt_w</p:attrName>
                                        </p:attrNameLst>
                                      </p:cBhvr>
                                      <p:tavLst>
                                        <p:tav tm="0">
                                          <p:val>
                                            <p:fltVal val="0"/>
                                          </p:val>
                                        </p:tav>
                                        <p:tav tm="100000">
                                          <p:val>
                                            <p:strVal val="#ppt_w"/>
                                          </p:val>
                                        </p:tav>
                                      </p:tavLst>
                                    </p:anim>
                                    <p:anim calcmode="lin" valueType="num">
                                      <p:cBhvr>
                                        <p:cTn id="142" dur="1000" fill="hold"/>
                                        <p:tgtEl>
                                          <p:spTgt spid="31"/>
                                        </p:tgtEl>
                                        <p:attrNameLst>
                                          <p:attrName>ppt_h</p:attrName>
                                        </p:attrNameLst>
                                      </p:cBhvr>
                                      <p:tavLst>
                                        <p:tav tm="0">
                                          <p:val>
                                            <p:fltVal val="0"/>
                                          </p:val>
                                        </p:tav>
                                        <p:tav tm="100000">
                                          <p:val>
                                            <p:strVal val="#ppt_h"/>
                                          </p:val>
                                        </p:tav>
                                      </p:tavLst>
                                    </p:anim>
                                    <p:anim calcmode="lin" valueType="num">
                                      <p:cBhvr>
                                        <p:cTn id="143" dur="1000" fill="hold"/>
                                        <p:tgtEl>
                                          <p:spTgt spid="31"/>
                                        </p:tgtEl>
                                        <p:attrNameLst>
                                          <p:attrName>style.rotation</p:attrName>
                                        </p:attrNameLst>
                                      </p:cBhvr>
                                      <p:tavLst>
                                        <p:tav tm="0">
                                          <p:val>
                                            <p:fltVal val="360"/>
                                          </p:val>
                                        </p:tav>
                                        <p:tav tm="100000">
                                          <p:val>
                                            <p:fltVal val="0"/>
                                          </p:val>
                                        </p:tav>
                                      </p:tavLst>
                                    </p:anim>
                                    <p:animEffect transition="in" filter="fade">
                                      <p:cBhvr>
                                        <p:cTn id="144" dur="1000"/>
                                        <p:tgtEl>
                                          <p:spTgt spid="31"/>
                                        </p:tgtEl>
                                      </p:cBhvr>
                                    </p:animEffect>
                                  </p:childTnLst>
                                </p:cTn>
                              </p:par>
                            </p:childTnLst>
                          </p:cTn>
                        </p:par>
                        <p:par>
                          <p:cTn id="145" fill="hold">
                            <p:stCondLst>
                              <p:cond delay="8550"/>
                            </p:stCondLst>
                            <p:childTnLst>
                              <p:par>
                                <p:cTn id="146" presetID="10" presetClass="entr" presetSubtype="0" fill="hold" grpId="0" nodeType="after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fade">
                                      <p:cBhvr>
                                        <p:cTn id="1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6" grpId="1" build="p">
        <p:tmplLst>
          <p:tmpl lvl="1">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1000" fill="hold"/>
                        <p:tgtEl>
                          <p:spTgt spid="16"/>
                        </p:tgtEl>
                        <p:attrNameLst>
                          <p:attrName>ppt_w</p:attrName>
                        </p:attrNameLst>
                      </p:cBhvr>
                      <p:tavLst>
                        <p:tav tm="0">
                          <p:val>
                            <p:fltVal val="0"/>
                          </p:val>
                        </p:tav>
                        <p:tav tm="100000">
                          <p:val>
                            <p:strVal val="#ppt_w"/>
                          </p:val>
                        </p:tav>
                      </p:tavLst>
                    </p:anim>
                    <p:anim calcmode="lin" valueType="num">
                      <p:cBhvr>
                        <p:cTn dur="1000" fill="hold"/>
                        <p:tgtEl>
                          <p:spTgt spid="16"/>
                        </p:tgtEl>
                        <p:attrNameLst>
                          <p:attrName>ppt_h</p:attrName>
                        </p:attrNameLst>
                      </p:cBhvr>
                      <p:tavLst>
                        <p:tav tm="0">
                          <p:val>
                            <p:fltVal val="0"/>
                          </p:val>
                        </p:tav>
                        <p:tav tm="100000">
                          <p:val>
                            <p:strVal val="#ppt_h"/>
                          </p:val>
                        </p:tav>
                      </p:tavLst>
                    </p:anim>
                    <p:anim calcmode="lin" valueType="num">
                      <p:cBhvr>
                        <p:cTn dur="1000" fill="hold"/>
                        <p:tgtEl>
                          <p:spTgt spid="16"/>
                        </p:tgtEl>
                        <p:attrNameLst>
                          <p:attrName>style.rotation</p:attrName>
                        </p:attrNameLst>
                      </p:cBhvr>
                      <p:tavLst>
                        <p:tav tm="0">
                          <p:val>
                            <p:fltVal val="360"/>
                          </p:val>
                        </p:tav>
                        <p:tav tm="100000">
                          <p:val>
                            <p:fltVal val="0"/>
                          </p:val>
                        </p:tav>
                      </p:tavLst>
                    </p:anim>
                    <p:animEffect transition="in" filter="fade">
                      <p:cBhvr>
                        <p:cTn dur="10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fltVal val="0"/>
                          </p:val>
                        </p:tav>
                        <p:tav tm="100000">
                          <p:val>
                            <p:strVal val="#ppt_w"/>
                          </p:val>
                        </p:tav>
                      </p:tavLst>
                    </p:anim>
                    <p:anim calcmode="lin" valueType="num">
                      <p:cBhvr>
                        <p:cTn dur="1000" fill="hold"/>
                        <p:tgtEl>
                          <p:spTgt spid="22"/>
                        </p:tgtEl>
                        <p:attrNameLst>
                          <p:attrName>ppt_h</p:attrName>
                        </p:attrNameLst>
                      </p:cBhvr>
                      <p:tavLst>
                        <p:tav tm="0">
                          <p:val>
                            <p:fltVal val="0"/>
                          </p:val>
                        </p:tav>
                        <p:tav tm="100000">
                          <p:val>
                            <p:strVal val="#ppt_h"/>
                          </p:val>
                        </p:tav>
                      </p:tavLst>
                    </p:anim>
                    <p:anim calcmode="lin" valueType="num">
                      <p:cBhvr>
                        <p:cTn dur="1000" fill="hold"/>
                        <p:tgtEl>
                          <p:spTgt spid="22"/>
                        </p:tgtEl>
                        <p:attrNameLst>
                          <p:attrName>style.rotation</p:attrName>
                        </p:attrNameLst>
                      </p:cBhvr>
                      <p:tavLst>
                        <p:tav tm="0">
                          <p:val>
                            <p:fltVal val="360"/>
                          </p:val>
                        </p:tav>
                        <p:tav tm="100000">
                          <p:val>
                            <p:fltVal val="0"/>
                          </p:val>
                        </p:tav>
                      </p:tavLst>
                    </p:anim>
                    <p:animEffect transition="in" filter="fade">
                      <p:cBhvr>
                        <p:cTn dur="10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build="p">
        <p:tmplLst>
          <p:tmpl lvl="1">
            <p:tnLst>
              <p:par>
                <p:cTn presetID="2" presetClass="entr" presetSubtype="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8" grpId="1" build="p">
        <p:tmplLst>
          <p:tmpl lvl="1">
            <p:tnLst>
              <p:par>
                <p:cTn presetID="49" presetClass="entr" presetSubtype="0"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 calcmode="lin" valueType="num">
                      <p:cBhvr>
                        <p:cTn dur="1000" fill="hold"/>
                        <p:tgtEl>
                          <p:spTgt spid="28"/>
                        </p:tgtEl>
                        <p:attrNameLst>
                          <p:attrName>style.rotation</p:attrName>
                        </p:attrNameLst>
                      </p:cBhvr>
                      <p:tavLst>
                        <p:tav tm="0">
                          <p:val>
                            <p:fltVal val="360"/>
                          </p:val>
                        </p:tav>
                        <p:tav tm="100000">
                          <p:val>
                            <p:fltVal val="0"/>
                          </p:val>
                        </p:tav>
                      </p:tavLst>
                    </p:anim>
                    <p:animEffect transition="in" filter="fade">
                      <p:cBhvr>
                        <p:cTn dur="10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4" grpId="0" build="p">
        <p:tmplLst>
          <p:tmpl lvl="1">
            <p:tnLst>
              <p:par>
                <p:cTn presetID="2" presetClass="entr" presetSubtype="2"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4" grpId="1" build="p">
        <p:tmplLst>
          <p:tmpl lvl="1">
            <p:tnLst>
              <p:par>
                <p:cTn presetID="49" presetClass="entr" presetSubtype="0"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1000" fill="hold"/>
                        <p:tgtEl>
                          <p:spTgt spid="34"/>
                        </p:tgtEl>
                        <p:attrNameLst>
                          <p:attrName>ppt_w</p:attrName>
                        </p:attrNameLst>
                      </p:cBhvr>
                      <p:tavLst>
                        <p:tav tm="0">
                          <p:val>
                            <p:fltVal val="0"/>
                          </p:val>
                        </p:tav>
                        <p:tav tm="100000">
                          <p:val>
                            <p:strVal val="#ppt_w"/>
                          </p:val>
                        </p:tav>
                      </p:tavLst>
                    </p:anim>
                    <p:anim calcmode="lin" valueType="num">
                      <p:cBhvr>
                        <p:cTn dur="1000" fill="hold"/>
                        <p:tgtEl>
                          <p:spTgt spid="34"/>
                        </p:tgtEl>
                        <p:attrNameLst>
                          <p:attrName>ppt_h</p:attrName>
                        </p:attrNameLst>
                      </p:cBhvr>
                      <p:tavLst>
                        <p:tav tm="0">
                          <p:val>
                            <p:fltVal val="0"/>
                          </p:val>
                        </p:tav>
                        <p:tav tm="100000">
                          <p:val>
                            <p:strVal val="#ppt_h"/>
                          </p:val>
                        </p:tav>
                      </p:tavLst>
                    </p:anim>
                    <p:anim calcmode="lin" valueType="num">
                      <p:cBhvr>
                        <p:cTn dur="1000" fill="hold"/>
                        <p:tgtEl>
                          <p:spTgt spid="34"/>
                        </p:tgtEl>
                        <p:attrNameLst>
                          <p:attrName>style.rotation</p:attrName>
                        </p:attrNameLst>
                      </p:cBhvr>
                      <p:tavLst>
                        <p:tav tm="0">
                          <p:val>
                            <p:fltVal val="360"/>
                          </p:val>
                        </p:tav>
                        <p:tav tm="100000">
                          <p:val>
                            <p:fltVal val="0"/>
                          </p:val>
                        </p:tav>
                      </p:tavLst>
                    </p:anim>
                    <p:animEffect transition="in" filter="fade">
                      <p:cBhvr>
                        <p:cTn dur="1000"/>
                        <p:tgtEl>
                          <p:spTgt spid="34"/>
                        </p:tgtEl>
                      </p:cBhvr>
                    </p:animEffect>
                  </p:childTnLst>
                </p:cTn>
              </p:par>
            </p:tnLst>
          </p:tmpl>
        </p:tmplLst>
      </p:bldP>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list - 6 items">
    <p:spTree>
      <p:nvGrpSpPr>
        <p:cNvPr id="1" name=""/>
        <p:cNvGrpSpPr/>
        <p:nvPr/>
      </p:nvGrpSpPr>
      <p:grpSpPr>
        <a:xfrm>
          <a:off x="0" y="0"/>
          <a:ext cx="0" cy="0"/>
          <a:chOff x="0" y="0"/>
          <a:chExt cx="0" cy="0"/>
        </a:xfrm>
      </p:grpSpPr>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7673979" y="3025884"/>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7836598"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8919401"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8919401"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7673979" y="4619228"/>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7836598"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8919401"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8919401"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7673979" y="6212571"/>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7836598"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8919401"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8919401"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7" name="Group 36"/>
          <p:cNvGrpSpPr/>
          <p:nvPr userDrawn="1"/>
        </p:nvGrpSpPr>
        <p:grpSpPr>
          <a:xfrm>
            <a:off x="12511506" y="3025884"/>
            <a:ext cx="1052493" cy="1052493"/>
            <a:chOff x="9144000" y="1433513"/>
            <a:chExt cx="1408161" cy="1408161"/>
          </a:xfrm>
        </p:grpSpPr>
        <p:sp>
          <p:nvSpPr>
            <p:cNvPr id="38" name="Rectangle 37"/>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Rectangle 38"/>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Text Placeholder 5"/>
          <p:cNvSpPr>
            <a:spLocks noGrp="1"/>
          </p:cNvSpPr>
          <p:nvPr>
            <p:ph type="body" sz="quarter" idx="22" hasCustomPrompt="1"/>
          </p:nvPr>
        </p:nvSpPr>
        <p:spPr>
          <a:xfrm>
            <a:off x="12674125"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3756928"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3756928"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3" name="Group 42"/>
          <p:cNvGrpSpPr/>
          <p:nvPr userDrawn="1"/>
        </p:nvGrpSpPr>
        <p:grpSpPr>
          <a:xfrm>
            <a:off x="12511506" y="4619228"/>
            <a:ext cx="1052493" cy="1052493"/>
            <a:chOff x="9144000" y="1433513"/>
            <a:chExt cx="1408161" cy="1408161"/>
          </a:xfrm>
        </p:grpSpPr>
        <p:sp>
          <p:nvSpPr>
            <p:cNvPr id="44" name="Rectangle 4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4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Text Placeholder 5"/>
          <p:cNvSpPr>
            <a:spLocks noGrp="1"/>
          </p:cNvSpPr>
          <p:nvPr>
            <p:ph type="body" sz="quarter" idx="25" hasCustomPrompt="1"/>
          </p:nvPr>
        </p:nvSpPr>
        <p:spPr>
          <a:xfrm>
            <a:off x="12674125"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26" hasCustomPrompt="1"/>
          </p:nvPr>
        </p:nvSpPr>
        <p:spPr>
          <a:xfrm>
            <a:off x="13756928"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8" name="Text Placeholder 5"/>
          <p:cNvSpPr>
            <a:spLocks noGrp="1"/>
          </p:cNvSpPr>
          <p:nvPr>
            <p:ph type="body" sz="quarter" idx="27" hasCustomPrompt="1"/>
          </p:nvPr>
        </p:nvSpPr>
        <p:spPr>
          <a:xfrm>
            <a:off x="13756928"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9" name="Group 48"/>
          <p:cNvGrpSpPr/>
          <p:nvPr userDrawn="1"/>
        </p:nvGrpSpPr>
        <p:grpSpPr>
          <a:xfrm>
            <a:off x="12511506" y="6212571"/>
            <a:ext cx="1052493" cy="1052493"/>
            <a:chOff x="9144000" y="1433513"/>
            <a:chExt cx="1408161" cy="1408161"/>
          </a:xfrm>
        </p:grpSpPr>
        <p:sp>
          <p:nvSpPr>
            <p:cNvPr id="50" name="Rectangle 4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Rectangle 5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Text Placeholder 5"/>
          <p:cNvSpPr>
            <a:spLocks noGrp="1"/>
          </p:cNvSpPr>
          <p:nvPr>
            <p:ph type="body" sz="quarter" idx="28" hasCustomPrompt="1"/>
          </p:nvPr>
        </p:nvSpPr>
        <p:spPr>
          <a:xfrm>
            <a:off x="12674125"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53" name="Text Placeholder 5"/>
          <p:cNvSpPr>
            <a:spLocks noGrp="1"/>
          </p:cNvSpPr>
          <p:nvPr>
            <p:ph type="body" sz="quarter" idx="29" hasCustomPrompt="1"/>
          </p:nvPr>
        </p:nvSpPr>
        <p:spPr>
          <a:xfrm>
            <a:off x="13756928"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30" hasCustomPrompt="1"/>
          </p:nvPr>
        </p:nvSpPr>
        <p:spPr>
          <a:xfrm>
            <a:off x="13756928"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5605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 presetClass="entr" presetSubtype="2" decel="10000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6" dur="1000"/>
                                        <p:tgtEl>
                                          <p:spTgt spid="10">
                                            <p:txEl>
                                              <p:pRg st="0" end="0"/>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25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50"/>
                            </p:stCondLst>
                            <p:childTnLst>
                              <p:par>
                                <p:cTn id="41" presetID="2" presetClass="entr" presetSubtype="2" decel="10000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54" dur="1000"/>
                                        <p:tgtEl>
                                          <p:spTgt spid="16">
                                            <p:txEl>
                                              <p:pRg st="0" end="0"/>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360"/>
                                          </p:val>
                                        </p:tav>
                                        <p:tav tm="100000">
                                          <p:val>
                                            <p:fltVal val="0"/>
                                          </p:val>
                                        </p:tav>
                                      </p:tavLst>
                                    </p:anim>
                                    <p:animEffect transition="in" filter="fade">
                                      <p:cBhvr>
                                        <p:cTn id="60" dur="1000"/>
                                        <p:tgtEl>
                                          <p:spTgt spid="13"/>
                                        </p:tgtEl>
                                      </p:cBhvr>
                                    </p:animEffect>
                                  </p:childTnLst>
                                </p:cTn>
                              </p:par>
                            </p:childTnLst>
                          </p:cTn>
                        </p:par>
                        <p:par>
                          <p:cTn id="61" fill="hold">
                            <p:stCondLst>
                              <p:cond delay="405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4550"/>
                            </p:stCondLst>
                            <p:childTnLst>
                              <p:par>
                                <p:cTn id="69" presetID="2" presetClass="entr" presetSubtype="2" decel="10000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additive="base">
                                        <p:cTn id="7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2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par>
                                <p:cTn id="77" presetID="49" presetClass="entr" presetSubtype="0" decel="100000" fill="hold" grpId="1" nodeType="with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82" dur="1000"/>
                                        <p:tgtEl>
                                          <p:spTgt spid="22">
                                            <p:txEl>
                                              <p:pRg st="0" end="0"/>
                                            </p:txEl>
                                          </p:spTgt>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360"/>
                                          </p:val>
                                        </p:tav>
                                        <p:tav tm="100000">
                                          <p:val>
                                            <p:fltVal val="0"/>
                                          </p:val>
                                        </p:tav>
                                      </p:tavLst>
                                    </p:anim>
                                    <p:animEffect transition="in" filter="fade">
                                      <p:cBhvr>
                                        <p:cTn id="88" dur="1000"/>
                                        <p:tgtEl>
                                          <p:spTgt spid="19"/>
                                        </p:tgtEl>
                                      </p:cBhvr>
                                    </p:animEffect>
                                  </p:childTnLst>
                                </p:cTn>
                              </p:par>
                            </p:childTnLst>
                          </p:cTn>
                        </p:par>
                        <p:par>
                          <p:cTn id="89" fill="hold">
                            <p:stCondLst>
                              <p:cond delay="555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6050"/>
                            </p:stCondLst>
                            <p:childTnLst>
                              <p:par>
                                <p:cTn id="97" presetID="2" presetClass="entr" presetSubtype="2" decel="100000" fill="hold" grpId="0" nodeType="afterEffect">
                                  <p:stCondLst>
                                    <p:cond delay="0"/>
                                  </p:stCondLst>
                                  <p:childTnLst>
                                    <p:set>
                                      <p:cBhvr>
                                        <p:cTn id="98" dur="1" fill="hold">
                                          <p:stCondLst>
                                            <p:cond delay="0"/>
                                          </p:stCondLst>
                                        </p:cTn>
                                        <p:tgtEl>
                                          <p:spTgt spid="40">
                                            <p:txEl>
                                              <p:pRg st="0" end="0"/>
                                            </p:txEl>
                                          </p:spTgt>
                                        </p:tgtEl>
                                        <p:attrNameLst>
                                          <p:attrName>style.visibility</p:attrName>
                                        </p:attrNameLst>
                                      </p:cBhvr>
                                      <p:to>
                                        <p:strVal val="visible"/>
                                      </p:to>
                                    </p:set>
                                    <p:anim calcmode="lin" valueType="num">
                                      <p:cBhvr additive="base">
                                        <p:cTn id="99"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0" dur="1000" fill="hold"/>
                                        <p:tgtEl>
                                          <p:spTgt spid="40">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1000" fill="hold"/>
                                        <p:tgtEl>
                                          <p:spTgt spid="37"/>
                                        </p:tgtEl>
                                        <p:attrNameLst>
                                          <p:attrName>ppt_x</p:attrName>
                                        </p:attrNameLst>
                                      </p:cBhvr>
                                      <p:tavLst>
                                        <p:tav tm="0">
                                          <p:val>
                                            <p:strVal val="1+#ppt_w/2"/>
                                          </p:val>
                                        </p:tav>
                                        <p:tav tm="100000">
                                          <p:val>
                                            <p:strVal val="#ppt_x"/>
                                          </p:val>
                                        </p:tav>
                                      </p:tavLst>
                                    </p:anim>
                                    <p:anim calcmode="lin" valueType="num">
                                      <p:cBhvr additive="base">
                                        <p:cTn id="104" dur="1000" fill="hold"/>
                                        <p:tgtEl>
                                          <p:spTgt spid="37"/>
                                        </p:tgtEl>
                                        <p:attrNameLst>
                                          <p:attrName>ppt_y</p:attrName>
                                        </p:attrNameLst>
                                      </p:cBhvr>
                                      <p:tavLst>
                                        <p:tav tm="0">
                                          <p:val>
                                            <p:strVal val="#ppt_y"/>
                                          </p:val>
                                        </p:tav>
                                        <p:tav tm="100000">
                                          <p:val>
                                            <p:strVal val="#ppt_y"/>
                                          </p:val>
                                        </p:tav>
                                      </p:tavLst>
                                    </p:anim>
                                  </p:childTnLst>
                                </p:cTn>
                              </p:par>
                              <p:par>
                                <p:cTn id="105" presetID="49" presetClass="entr" presetSubtype="0" decel="100000" fill="hold" grpId="1" nodeType="withEffect">
                                  <p:stCondLst>
                                    <p:cond delay="0"/>
                                  </p:stCondLst>
                                  <p:childTnLst>
                                    <p:set>
                                      <p:cBhvr>
                                        <p:cTn id="106" dur="1" fill="hold">
                                          <p:stCondLst>
                                            <p:cond delay="0"/>
                                          </p:stCondLst>
                                        </p:cTn>
                                        <p:tgtEl>
                                          <p:spTgt spid="40">
                                            <p:txEl>
                                              <p:pRg st="0" end="0"/>
                                            </p:txEl>
                                          </p:spTgt>
                                        </p:tgtEl>
                                        <p:attrNameLst>
                                          <p:attrName>style.visibility</p:attrName>
                                        </p:attrNameLst>
                                      </p:cBhvr>
                                      <p:to>
                                        <p:strVal val="visible"/>
                                      </p:to>
                                    </p:set>
                                    <p:anim calcmode="lin" valueType="num">
                                      <p:cBhvr>
                                        <p:cTn id="107" dur="10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110" dur="1000"/>
                                        <p:tgtEl>
                                          <p:spTgt spid="40">
                                            <p:txEl>
                                              <p:pRg st="0" end="0"/>
                                            </p:txEl>
                                          </p:spTgt>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1000" fill="hold"/>
                                        <p:tgtEl>
                                          <p:spTgt spid="37"/>
                                        </p:tgtEl>
                                        <p:attrNameLst>
                                          <p:attrName>ppt_w</p:attrName>
                                        </p:attrNameLst>
                                      </p:cBhvr>
                                      <p:tavLst>
                                        <p:tav tm="0">
                                          <p:val>
                                            <p:fltVal val="0"/>
                                          </p:val>
                                        </p:tav>
                                        <p:tav tm="100000">
                                          <p:val>
                                            <p:strVal val="#ppt_w"/>
                                          </p:val>
                                        </p:tav>
                                      </p:tavLst>
                                    </p:anim>
                                    <p:anim calcmode="lin" valueType="num">
                                      <p:cBhvr>
                                        <p:cTn id="114" dur="1000" fill="hold"/>
                                        <p:tgtEl>
                                          <p:spTgt spid="37"/>
                                        </p:tgtEl>
                                        <p:attrNameLst>
                                          <p:attrName>ppt_h</p:attrName>
                                        </p:attrNameLst>
                                      </p:cBhvr>
                                      <p:tavLst>
                                        <p:tav tm="0">
                                          <p:val>
                                            <p:fltVal val="0"/>
                                          </p:val>
                                        </p:tav>
                                        <p:tav tm="100000">
                                          <p:val>
                                            <p:strVal val="#ppt_h"/>
                                          </p:val>
                                        </p:tav>
                                      </p:tavLst>
                                    </p:anim>
                                    <p:anim calcmode="lin" valueType="num">
                                      <p:cBhvr>
                                        <p:cTn id="115" dur="1000" fill="hold"/>
                                        <p:tgtEl>
                                          <p:spTgt spid="37"/>
                                        </p:tgtEl>
                                        <p:attrNameLst>
                                          <p:attrName>style.rotation</p:attrName>
                                        </p:attrNameLst>
                                      </p:cBhvr>
                                      <p:tavLst>
                                        <p:tav tm="0">
                                          <p:val>
                                            <p:fltVal val="360"/>
                                          </p:val>
                                        </p:tav>
                                        <p:tav tm="100000">
                                          <p:val>
                                            <p:fltVal val="0"/>
                                          </p:val>
                                        </p:tav>
                                      </p:tavLst>
                                    </p:anim>
                                    <p:animEffect transition="in" filter="fade">
                                      <p:cBhvr>
                                        <p:cTn id="116" dur="1000"/>
                                        <p:tgtEl>
                                          <p:spTgt spid="37"/>
                                        </p:tgtEl>
                                      </p:cBhvr>
                                    </p:animEffect>
                                  </p:childTnLst>
                                </p:cTn>
                              </p:par>
                            </p:childTnLst>
                          </p:cTn>
                        </p:par>
                        <p:par>
                          <p:cTn id="117" fill="hold">
                            <p:stCondLst>
                              <p:cond delay="705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childTnLst>
                          </p:cTn>
                        </p:par>
                        <p:par>
                          <p:cTn id="124" fill="hold">
                            <p:stCondLst>
                              <p:cond delay="7550"/>
                            </p:stCondLst>
                            <p:childTnLst>
                              <p:par>
                                <p:cTn id="125" presetID="2" presetClass="entr" presetSubtype="2" decel="100000" fill="hold" grpId="0" nodeType="afterEffect">
                                  <p:stCondLst>
                                    <p:cond delay="0"/>
                                  </p:stCondLst>
                                  <p:childTnLst>
                                    <p:set>
                                      <p:cBhvr>
                                        <p:cTn id="126" dur="1" fill="hold">
                                          <p:stCondLst>
                                            <p:cond delay="0"/>
                                          </p:stCondLst>
                                        </p:cTn>
                                        <p:tgtEl>
                                          <p:spTgt spid="46">
                                            <p:txEl>
                                              <p:pRg st="0" end="0"/>
                                            </p:txEl>
                                          </p:spTgt>
                                        </p:tgtEl>
                                        <p:attrNameLst>
                                          <p:attrName>style.visibility</p:attrName>
                                        </p:attrNameLst>
                                      </p:cBhvr>
                                      <p:to>
                                        <p:strVal val="visible"/>
                                      </p:to>
                                    </p:set>
                                    <p:anim calcmode="lin" valueType="num">
                                      <p:cBhvr additive="base">
                                        <p:cTn id="127"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28" dur="1000" fill="hold"/>
                                        <p:tgtEl>
                                          <p:spTgt spid="4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2" decel="100000" fill="hold"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additive="base">
                                        <p:cTn id="131" dur="1000" fill="hold"/>
                                        <p:tgtEl>
                                          <p:spTgt spid="43"/>
                                        </p:tgtEl>
                                        <p:attrNameLst>
                                          <p:attrName>ppt_x</p:attrName>
                                        </p:attrNameLst>
                                      </p:cBhvr>
                                      <p:tavLst>
                                        <p:tav tm="0">
                                          <p:val>
                                            <p:strVal val="1+#ppt_w/2"/>
                                          </p:val>
                                        </p:tav>
                                        <p:tav tm="100000">
                                          <p:val>
                                            <p:strVal val="#ppt_x"/>
                                          </p:val>
                                        </p:tav>
                                      </p:tavLst>
                                    </p:anim>
                                    <p:anim calcmode="lin" valueType="num">
                                      <p:cBhvr additive="base">
                                        <p:cTn id="132" dur="1000" fill="hold"/>
                                        <p:tgtEl>
                                          <p:spTgt spid="43"/>
                                        </p:tgtEl>
                                        <p:attrNameLst>
                                          <p:attrName>ppt_y</p:attrName>
                                        </p:attrNameLst>
                                      </p:cBhvr>
                                      <p:tavLst>
                                        <p:tav tm="0">
                                          <p:val>
                                            <p:strVal val="#ppt_y"/>
                                          </p:val>
                                        </p:tav>
                                        <p:tav tm="100000">
                                          <p:val>
                                            <p:strVal val="#ppt_y"/>
                                          </p:val>
                                        </p:tav>
                                      </p:tavLst>
                                    </p:anim>
                                  </p:childTnLst>
                                </p:cTn>
                              </p:par>
                              <p:par>
                                <p:cTn id="133" presetID="49" presetClass="entr" presetSubtype="0" decel="100000" fill="hold" grpId="1" nodeType="withEffect">
                                  <p:stCondLst>
                                    <p:cond delay="0"/>
                                  </p:stCondLst>
                                  <p:childTnLst>
                                    <p:set>
                                      <p:cBhvr>
                                        <p:cTn id="134" dur="1" fill="hold">
                                          <p:stCondLst>
                                            <p:cond delay="0"/>
                                          </p:stCondLst>
                                        </p:cTn>
                                        <p:tgtEl>
                                          <p:spTgt spid="46">
                                            <p:txEl>
                                              <p:pRg st="0" end="0"/>
                                            </p:txEl>
                                          </p:spTgt>
                                        </p:tgtEl>
                                        <p:attrNameLst>
                                          <p:attrName>style.visibility</p:attrName>
                                        </p:attrNameLst>
                                      </p:cBhvr>
                                      <p:to>
                                        <p:strVal val="visible"/>
                                      </p:to>
                                    </p:set>
                                    <p:anim calcmode="lin" valueType="num">
                                      <p:cBhvr>
                                        <p:cTn id="135"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138" dur="1000"/>
                                        <p:tgtEl>
                                          <p:spTgt spid="46">
                                            <p:txEl>
                                              <p:pRg st="0" end="0"/>
                                            </p:txEl>
                                          </p:spTgt>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43"/>
                                        </p:tgtEl>
                                        <p:attrNameLst>
                                          <p:attrName>style.visibility</p:attrName>
                                        </p:attrNameLst>
                                      </p:cBhvr>
                                      <p:to>
                                        <p:strVal val="visible"/>
                                      </p:to>
                                    </p:set>
                                    <p:anim calcmode="lin" valueType="num">
                                      <p:cBhvr>
                                        <p:cTn id="141" dur="1000" fill="hold"/>
                                        <p:tgtEl>
                                          <p:spTgt spid="43"/>
                                        </p:tgtEl>
                                        <p:attrNameLst>
                                          <p:attrName>ppt_w</p:attrName>
                                        </p:attrNameLst>
                                      </p:cBhvr>
                                      <p:tavLst>
                                        <p:tav tm="0">
                                          <p:val>
                                            <p:fltVal val="0"/>
                                          </p:val>
                                        </p:tav>
                                        <p:tav tm="100000">
                                          <p:val>
                                            <p:strVal val="#ppt_w"/>
                                          </p:val>
                                        </p:tav>
                                      </p:tavLst>
                                    </p:anim>
                                    <p:anim calcmode="lin" valueType="num">
                                      <p:cBhvr>
                                        <p:cTn id="142" dur="1000" fill="hold"/>
                                        <p:tgtEl>
                                          <p:spTgt spid="43"/>
                                        </p:tgtEl>
                                        <p:attrNameLst>
                                          <p:attrName>ppt_h</p:attrName>
                                        </p:attrNameLst>
                                      </p:cBhvr>
                                      <p:tavLst>
                                        <p:tav tm="0">
                                          <p:val>
                                            <p:fltVal val="0"/>
                                          </p:val>
                                        </p:tav>
                                        <p:tav tm="100000">
                                          <p:val>
                                            <p:strVal val="#ppt_h"/>
                                          </p:val>
                                        </p:tav>
                                      </p:tavLst>
                                    </p:anim>
                                    <p:anim calcmode="lin" valueType="num">
                                      <p:cBhvr>
                                        <p:cTn id="143" dur="1000" fill="hold"/>
                                        <p:tgtEl>
                                          <p:spTgt spid="43"/>
                                        </p:tgtEl>
                                        <p:attrNameLst>
                                          <p:attrName>style.rotation</p:attrName>
                                        </p:attrNameLst>
                                      </p:cBhvr>
                                      <p:tavLst>
                                        <p:tav tm="0">
                                          <p:val>
                                            <p:fltVal val="360"/>
                                          </p:val>
                                        </p:tav>
                                        <p:tav tm="100000">
                                          <p:val>
                                            <p:fltVal val="0"/>
                                          </p:val>
                                        </p:tav>
                                      </p:tavLst>
                                    </p:anim>
                                    <p:animEffect transition="in" filter="fade">
                                      <p:cBhvr>
                                        <p:cTn id="144" dur="1000"/>
                                        <p:tgtEl>
                                          <p:spTgt spid="43"/>
                                        </p:tgtEl>
                                      </p:cBhvr>
                                    </p:animEffect>
                                  </p:childTnLst>
                                </p:cTn>
                              </p:par>
                            </p:childTnLst>
                          </p:cTn>
                        </p:par>
                        <p:par>
                          <p:cTn id="145" fill="hold">
                            <p:stCondLst>
                              <p:cond delay="8550"/>
                            </p:stCondLst>
                            <p:childTnLst>
                              <p:par>
                                <p:cTn id="146" presetID="10" presetClass="entr" presetSubtype="0" fill="hold" grpId="0" nodeType="after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500"/>
                                        <p:tgtEl>
                                          <p:spTgt spid="4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500"/>
                                        <p:tgtEl>
                                          <p:spTgt spid="47"/>
                                        </p:tgtEl>
                                      </p:cBhvr>
                                    </p:animEffect>
                                  </p:childTnLst>
                                </p:cTn>
                              </p:par>
                            </p:childTnLst>
                          </p:cTn>
                        </p:par>
                        <p:par>
                          <p:cTn id="152" fill="hold">
                            <p:stCondLst>
                              <p:cond delay="9050"/>
                            </p:stCondLst>
                            <p:childTnLst>
                              <p:par>
                                <p:cTn id="153" presetID="2" presetClass="entr" presetSubtype="2" decel="100000" fill="hold" grpId="0" nodeType="afterEffect">
                                  <p:stCondLst>
                                    <p:cond delay="0"/>
                                  </p:stCondLst>
                                  <p:childTnLst>
                                    <p:set>
                                      <p:cBhvr>
                                        <p:cTn id="154" dur="1" fill="hold">
                                          <p:stCondLst>
                                            <p:cond delay="0"/>
                                          </p:stCondLst>
                                        </p:cTn>
                                        <p:tgtEl>
                                          <p:spTgt spid="52">
                                            <p:txEl>
                                              <p:pRg st="0" end="0"/>
                                            </p:txEl>
                                          </p:spTgt>
                                        </p:tgtEl>
                                        <p:attrNameLst>
                                          <p:attrName>style.visibility</p:attrName>
                                        </p:attrNameLst>
                                      </p:cBhvr>
                                      <p:to>
                                        <p:strVal val="visible"/>
                                      </p:to>
                                    </p:set>
                                    <p:anim calcmode="lin" valueType="num">
                                      <p:cBhvr additive="base">
                                        <p:cTn id="155" dur="10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56" dur="1000" fill="hold"/>
                                        <p:tgtEl>
                                          <p:spTgt spid="52">
                                            <p:txEl>
                                              <p:pRg st="0" end="0"/>
                                            </p:txEl>
                                          </p:spTgt>
                                        </p:tgtEl>
                                        <p:attrNameLst>
                                          <p:attrName>ppt_y</p:attrName>
                                        </p:attrNameLst>
                                      </p:cBhvr>
                                      <p:tavLst>
                                        <p:tav tm="0">
                                          <p:val>
                                            <p:strVal val="#ppt_y"/>
                                          </p:val>
                                        </p:tav>
                                        <p:tav tm="100000">
                                          <p:val>
                                            <p:strVal val="#ppt_y"/>
                                          </p:val>
                                        </p:tav>
                                      </p:tavLst>
                                    </p:anim>
                                  </p:childTnLst>
                                </p:cTn>
                              </p:par>
                              <p:par>
                                <p:cTn id="157" presetID="2" presetClass="entr" presetSubtype="2" decel="100000" fill="hold"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1+#ppt_w/2"/>
                                          </p:val>
                                        </p:tav>
                                        <p:tav tm="100000">
                                          <p:val>
                                            <p:strVal val="#ppt_x"/>
                                          </p:val>
                                        </p:tav>
                                      </p:tavLst>
                                    </p:anim>
                                    <p:anim calcmode="lin" valueType="num">
                                      <p:cBhvr additive="base">
                                        <p:cTn id="160" dur="1000" fill="hold"/>
                                        <p:tgtEl>
                                          <p:spTgt spid="49"/>
                                        </p:tgtEl>
                                        <p:attrNameLst>
                                          <p:attrName>ppt_y</p:attrName>
                                        </p:attrNameLst>
                                      </p:cBhvr>
                                      <p:tavLst>
                                        <p:tav tm="0">
                                          <p:val>
                                            <p:strVal val="#ppt_y"/>
                                          </p:val>
                                        </p:tav>
                                        <p:tav tm="100000">
                                          <p:val>
                                            <p:strVal val="#ppt_y"/>
                                          </p:val>
                                        </p:tav>
                                      </p:tavLst>
                                    </p:anim>
                                  </p:childTnLst>
                                </p:cTn>
                              </p:par>
                              <p:par>
                                <p:cTn id="161" presetID="49" presetClass="entr" presetSubtype="0" decel="100000" fill="hold" grpId="1" nodeType="withEffect">
                                  <p:stCondLst>
                                    <p:cond delay="0"/>
                                  </p:stCondLst>
                                  <p:childTnLst>
                                    <p:set>
                                      <p:cBhvr>
                                        <p:cTn id="162" dur="1" fill="hold">
                                          <p:stCondLst>
                                            <p:cond delay="0"/>
                                          </p:stCondLst>
                                        </p:cTn>
                                        <p:tgtEl>
                                          <p:spTgt spid="52">
                                            <p:txEl>
                                              <p:pRg st="0" end="0"/>
                                            </p:txEl>
                                          </p:spTgt>
                                        </p:tgtEl>
                                        <p:attrNameLst>
                                          <p:attrName>style.visibility</p:attrName>
                                        </p:attrNameLst>
                                      </p:cBhvr>
                                      <p:to>
                                        <p:strVal val="visible"/>
                                      </p:to>
                                    </p:set>
                                    <p:anim calcmode="lin" valueType="num">
                                      <p:cBhvr>
                                        <p:cTn id="163" dur="10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5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52">
                                            <p:txEl>
                                              <p:pRg st="0" end="0"/>
                                            </p:txEl>
                                          </p:spTgt>
                                        </p:tgtEl>
                                        <p:attrNameLst>
                                          <p:attrName>style.rotation</p:attrName>
                                        </p:attrNameLst>
                                      </p:cBhvr>
                                      <p:tavLst>
                                        <p:tav tm="0">
                                          <p:val>
                                            <p:fltVal val="360"/>
                                          </p:val>
                                        </p:tav>
                                        <p:tav tm="100000">
                                          <p:val>
                                            <p:fltVal val="0"/>
                                          </p:val>
                                        </p:tav>
                                      </p:tavLst>
                                    </p:anim>
                                    <p:animEffect transition="in" filter="fade">
                                      <p:cBhvr>
                                        <p:cTn id="166" dur="1000"/>
                                        <p:tgtEl>
                                          <p:spTgt spid="52">
                                            <p:txEl>
                                              <p:pRg st="0" end="0"/>
                                            </p:txEl>
                                          </p:spTgt>
                                        </p:tgtEl>
                                      </p:cBhvr>
                                    </p:animEffect>
                                  </p:childTnLst>
                                </p:cTn>
                              </p:par>
                              <p:par>
                                <p:cTn id="167" presetID="49" presetClass="entr" presetSubtype="0" decel="100000" fill="hold" nodeType="withEffect">
                                  <p:stCondLst>
                                    <p:cond delay="0"/>
                                  </p:stCondLst>
                                  <p:childTnLst>
                                    <p:set>
                                      <p:cBhvr>
                                        <p:cTn id="168" dur="1" fill="hold">
                                          <p:stCondLst>
                                            <p:cond delay="0"/>
                                          </p:stCondLst>
                                        </p:cTn>
                                        <p:tgtEl>
                                          <p:spTgt spid="49"/>
                                        </p:tgtEl>
                                        <p:attrNameLst>
                                          <p:attrName>style.visibility</p:attrName>
                                        </p:attrNameLst>
                                      </p:cBhvr>
                                      <p:to>
                                        <p:strVal val="visible"/>
                                      </p:to>
                                    </p:set>
                                    <p:anim calcmode="lin" valueType="num">
                                      <p:cBhvr>
                                        <p:cTn id="169" dur="1000" fill="hold"/>
                                        <p:tgtEl>
                                          <p:spTgt spid="49"/>
                                        </p:tgtEl>
                                        <p:attrNameLst>
                                          <p:attrName>ppt_w</p:attrName>
                                        </p:attrNameLst>
                                      </p:cBhvr>
                                      <p:tavLst>
                                        <p:tav tm="0">
                                          <p:val>
                                            <p:fltVal val="0"/>
                                          </p:val>
                                        </p:tav>
                                        <p:tav tm="100000">
                                          <p:val>
                                            <p:strVal val="#ppt_w"/>
                                          </p:val>
                                        </p:tav>
                                      </p:tavLst>
                                    </p:anim>
                                    <p:anim calcmode="lin" valueType="num">
                                      <p:cBhvr>
                                        <p:cTn id="170" dur="1000" fill="hold"/>
                                        <p:tgtEl>
                                          <p:spTgt spid="49"/>
                                        </p:tgtEl>
                                        <p:attrNameLst>
                                          <p:attrName>ppt_h</p:attrName>
                                        </p:attrNameLst>
                                      </p:cBhvr>
                                      <p:tavLst>
                                        <p:tav tm="0">
                                          <p:val>
                                            <p:fltVal val="0"/>
                                          </p:val>
                                        </p:tav>
                                        <p:tav tm="100000">
                                          <p:val>
                                            <p:strVal val="#ppt_h"/>
                                          </p:val>
                                        </p:tav>
                                      </p:tavLst>
                                    </p:anim>
                                    <p:anim calcmode="lin" valueType="num">
                                      <p:cBhvr>
                                        <p:cTn id="171" dur="1000" fill="hold"/>
                                        <p:tgtEl>
                                          <p:spTgt spid="49"/>
                                        </p:tgtEl>
                                        <p:attrNameLst>
                                          <p:attrName>style.rotation</p:attrName>
                                        </p:attrNameLst>
                                      </p:cBhvr>
                                      <p:tavLst>
                                        <p:tav tm="0">
                                          <p:val>
                                            <p:fltVal val="360"/>
                                          </p:val>
                                        </p:tav>
                                        <p:tav tm="100000">
                                          <p:val>
                                            <p:fltVal val="0"/>
                                          </p:val>
                                        </p:tav>
                                      </p:tavLst>
                                    </p:anim>
                                    <p:animEffect transition="in" filter="fade">
                                      <p:cBhvr>
                                        <p:cTn id="172" dur="1000"/>
                                        <p:tgtEl>
                                          <p:spTgt spid="49"/>
                                        </p:tgtEl>
                                      </p:cBhvr>
                                    </p:animEffect>
                                  </p:childTnLst>
                                </p:cTn>
                              </p:par>
                            </p:childTnLst>
                          </p:cTn>
                        </p:par>
                        <p:par>
                          <p:cTn id="173" fill="hold">
                            <p:stCondLst>
                              <p:cond delay="10050"/>
                            </p:stCondLst>
                            <p:childTnLst>
                              <p:par>
                                <p:cTn id="174" presetID="10" presetClass="entr" presetSubtype="0" fill="hold" grpId="0" nodeType="after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fade">
                                      <p:cBhvr>
                                        <p:cTn id="17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6" grpId="1" build="p">
        <p:tmplLst>
          <p:tmpl lvl="1">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1000" fill="hold"/>
                        <p:tgtEl>
                          <p:spTgt spid="16"/>
                        </p:tgtEl>
                        <p:attrNameLst>
                          <p:attrName>ppt_w</p:attrName>
                        </p:attrNameLst>
                      </p:cBhvr>
                      <p:tavLst>
                        <p:tav tm="0">
                          <p:val>
                            <p:fltVal val="0"/>
                          </p:val>
                        </p:tav>
                        <p:tav tm="100000">
                          <p:val>
                            <p:strVal val="#ppt_w"/>
                          </p:val>
                        </p:tav>
                      </p:tavLst>
                    </p:anim>
                    <p:anim calcmode="lin" valueType="num">
                      <p:cBhvr>
                        <p:cTn dur="1000" fill="hold"/>
                        <p:tgtEl>
                          <p:spTgt spid="16"/>
                        </p:tgtEl>
                        <p:attrNameLst>
                          <p:attrName>ppt_h</p:attrName>
                        </p:attrNameLst>
                      </p:cBhvr>
                      <p:tavLst>
                        <p:tav tm="0">
                          <p:val>
                            <p:fltVal val="0"/>
                          </p:val>
                        </p:tav>
                        <p:tav tm="100000">
                          <p:val>
                            <p:strVal val="#ppt_h"/>
                          </p:val>
                        </p:tav>
                      </p:tavLst>
                    </p:anim>
                    <p:anim calcmode="lin" valueType="num">
                      <p:cBhvr>
                        <p:cTn dur="1000" fill="hold"/>
                        <p:tgtEl>
                          <p:spTgt spid="16"/>
                        </p:tgtEl>
                        <p:attrNameLst>
                          <p:attrName>style.rotation</p:attrName>
                        </p:attrNameLst>
                      </p:cBhvr>
                      <p:tavLst>
                        <p:tav tm="0">
                          <p:val>
                            <p:fltVal val="360"/>
                          </p:val>
                        </p:tav>
                        <p:tav tm="100000">
                          <p:val>
                            <p:fltVal val="0"/>
                          </p:val>
                        </p:tav>
                      </p:tavLst>
                    </p:anim>
                    <p:animEffect transition="in" filter="fade">
                      <p:cBhvr>
                        <p:cTn dur="10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fltVal val="0"/>
                          </p:val>
                        </p:tav>
                        <p:tav tm="100000">
                          <p:val>
                            <p:strVal val="#ppt_w"/>
                          </p:val>
                        </p:tav>
                      </p:tavLst>
                    </p:anim>
                    <p:anim calcmode="lin" valueType="num">
                      <p:cBhvr>
                        <p:cTn dur="1000" fill="hold"/>
                        <p:tgtEl>
                          <p:spTgt spid="22"/>
                        </p:tgtEl>
                        <p:attrNameLst>
                          <p:attrName>ppt_h</p:attrName>
                        </p:attrNameLst>
                      </p:cBhvr>
                      <p:tavLst>
                        <p:tav tm="0">
                          <p:val>
                            <p:fltVal val="0"/>
                          </p:val>
                        </p:tav>
                        <p:tav tm="100000">
                          <p:val>
                            <p:strVal val="#ppt_h"/>
                          </p:val>
                        </p:tav>
                      </p:tavLst>
                    </p:anim>
                    <p:anim calcmode="lin" valueType="num">
                      <p:cBhvr>
                        <p:cTn dur="1000" fill="hold"/>
                        <p:tgtEl>
                          <p:spTgt spid="22"/>
                        </p:tgtEl>
                        <p:attrNameLst>
                          <p:attrName>style.rotation</p:attrName>
                        </p:attrNameLst>
                      </p:cBhvr>
                      <p:tavLst>
                        <p:tav tm="0">
                          <p:val>
                            <p:fltVal val="360"/>
                          </p:val>
                        </p:tav>
                        <p:tav tm="100000">
                          <p:val>
                            <p:fltVal val="0"/>
                          </p:val>
                        </p:tav>
                      </p:tavLst>
                    </p:anim>
                    <p:animEffect transition="in" filter="fade">
                      <p:cBhvr>
                        <p:cTn dur="10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40" grpId="0" build="p">
        <p:tmplLst>
          <p:tmpl lvl="1">
            <p:tnLst>
              <p:par>
                <p:cTn presetID="2" presetClass="entr" presetSubtype="2"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0" grpId="1" build="p">
        <p:tmplLst>
          <p:tmpl lvl="1">
            <p:tnLst>
              <p:par>
                <p:cTn presetID="49" presetClass="entr" presetSubtype="0"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fltVal val="0"/>
                          </p:val>
                        </p:tav>
                        <p:tav tm="100000">
                          <p:val>
                            <p:strVal val="#ppt_w"/>
                          </p:val>
                        </p:tav>
                      </p:tavLst>
                    </p:anim>
                    <p:anim calcmode="lin" valueType="num">
                      <p:cBhvr>
                        <p:cTn dur="1000" fill="hold"/>
                        <p:tgtEl>
                          <p:spTgt spid="40"/>
                        </p:tgtEl>
                        <p:attrNameLst>
                          <p:attrName>ppt_h</p:attrName>
                        </p:attrNameLst>
                      </p:cBhvr>
                      <p:tavLst>
                        <p:tav tm="0">
                          <p:val>
                            <p:fltVal val="0"/>
                          </p:val>
                        </p:tav>
                        <p:tav tm="100000">
                          <p:val>
                            <p:strVal val="#ppt_h"/>
                          </p:val>
                        </p:tav>
                      </p:tavLst>
                    </p:anim>
                    <p:anim calcmode="lin" valueType="num">
                      <p:cBhvr>
                        <p:cTn dur="1000" fill="hold"/>
                        <p:tgtEl>
                          <p:spTgt spid="40"/>
                        </p:tgtEl>
                        <p:attrNameLst>
                          <p:attrName>style.rotation</p:attrName>
                        </p:attrNameLst>
                      </p:cBhvr>
                      <p:tavLst>
                        <p:tav tm="0">
                          <p:val>
                            <p:fltVal val="360"/>
                          </p:val>
                        </p:tav>
                        <p:tav tm="100000">
                          <p:val>
                            <p:fltVal val="0"/>
                          </p:val>
                        </p:tav>
                      </p:tavLst>
                    </p:anim>
                    <p:animEffect transition="in" filter="fade">
                      <p:cBhvr>
                        <p:cTn dur="1000"/>
                        <p:tgtEl>
                          <p:spTgt spid="40"/>
                        </p:tgtEl>
                      </p:cBhvr>
                    </p:animEffect>
                  </p:childTnLst>
                </p:cTn>
              </p:par>
            </p:tnLst>
          </p:tmpl>
        </p:tmplLst>
      </p:bldP>
      <p:bldP spid="41" grpId="0">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6" grpId="0" build="p">
        <p:tmplLst>
          <p:tmpl lvl="1">
            <p:tnLst>
              <p:par>
                <p:cTn presetID="2" presetClass="entr" presetSubtype="2" decel="10000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49" presetClass="entr" presetSubtype="0"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fltVal val="0"/>
                          </p:val>
                        </p:tav>
                        <p:tav tm="100000">
                          <p:val>
                            <p:strVal val="#ppt_w"/>
                          </p:val>
                        </p:tav>
                      </p:tavLst>
                    </p:anim>
                    <p:anim calcmode="lin" valueType="num">
                      <p:cBhvr>
                        <p:cTn dur="1000" fill="hold"/>
                        <p:tgtEl>
                          <p:spTgt spid="46"/>
                        </p:tgtEl>
                        <p:attrNameLst>
                          <p:attrName>ppt_h</p:attrName>
                        </p:attrNameLst>
                      </p:cBhvr>
                      <p:tavLst>
                        <p:tav tm="0">
                          <p:val>
                            <p:fltVal val="0"/>
                          </p:val>
                        </p:tav>
                        <p:tav tm="100000">
                          <p:val>
                            <p:strVal val="#ppt_h"/>
                          </p:val>
                        </p:tav>
                      </p:tavLst>
                    </p:anim>
                    <p:anim calcmode="lin" valueType="num">
                      <p:cBhvr>
                        <p:cTn dur="1000" fill="hold"/>
                        <p:tgtEl>
                          <p:spTgt spid="46"/>
                        </p:tgtEl>
                        <p:attrNameLst>
                          <p:attrName>style.rotation</p:attrName>
                        </p:attrNameLst>
                      </p:cBhvr>
                      <p:tavLst>
                        <p:tav tm="0">
                          <p:val>
                            <p:fltVal val="360"/>
                          </p:val>
                        </p:tav>
                        <p:tav tm="100000">
                          <p:val>
                            <p:fltVal val="0"/>
                          </p:val>
                        </p:tav>
                      </p:tavLst>
                    </p:anim>
                    <p:animEffect transition="in" filter="fade">
                      <p:cBhvr>
                        <p:cTn dur="1000"/>
                        <p:tgtEl>
                          <p:spTgt spid="46"/>
                        </p:tgtEl>
                      </p:cBhvr>
                    </p:animEffect>
                  </p:childTnLst>
                </p:cTn>
              </p:par>
            </p:tnLst>
          </p:tmpl>
        </p:tmplLst>
      </p:bldP>
      <p:bldP spid="47" grpId="0">
        <p:tmplLst>
          <p:tmpl>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p:tmplLst>
          <p:tmpl>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2" grpId="0" build="p">
        <p:tmplLst>
          <p:tmpl lvl="1">
            <p:tnLst>
              <p:par>
                <p:cTn presetID="2" presetClass="entr" presetSubtype="2"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1+#ppt_w/2"/>
                          </p:val>
                        </p:tav>
                        <p:tav tm="100000">
                          <p:val>
                            <p:strVal val="#ppt_x"/>
                          </p:val>
                        </p:tav>
                      </p:tavLst>
                    </p:anim>
                    <p:anim calcmode="lin" valueType="num">
                      <p:cBhvr additive="base">
                        <p:cTn dur="1000" fill="hold"/>
                        <p:tgtEl>
                          <p:spTgt spid="52"/>
                        </p:tgtEl>
                        <p:attrNameLst>
                          <p:attrName>ppt_y</p:attrName>
                        </p:attrNameLst>
                      </p:cBhvr>
                      <p:tavLst>
                        <p:tav tm="0">
                          <p:val>
                            <p:strVal val="#ppt_y"/>
                          </p:val>
                        </p:tav>
                        <p:tav tm="100000">
                          <p:val>
                            <p:strVal val="#ppt_y"/>
                          </p:val>
                        </p:tav>
                      </p:tavLst>
                    </p:anim>
                  </p:childTnLst>
                </p:cTn>
              </p:par>
            </p:tnLst>
          </p:tmpl>
        </p:tmplLst>
      </p:bldP>
      <p:bldP spid="52" grpId="1" build="p">
        <p:tmplLst>
          <p:tmpl lvl="1">
            <p:tnLst>
              <p:par>
                <p:cTn presetID="49" presetClass="entr" presetSubtype="0"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1000" fill="hold"/>
                        <p:tgtEl>
                          <p:spTgt spid="52"/>
                        </p:tgtEl>
                        <p:attrNameLst>
                          <p:attrName>ppt_w</p:attrName>
                        </p:attrNameLst>
                      </p:cBhvr>
                      <p:tavLst>
                        <p:tav tm="0">
                          <p:val>
                            <p:fltVal val="0"/>
                          </p:val>
                        </p:tav>
                        <p:tav tm="100000">
                          <p:val>
                            <p:strVal val="#ppt_w"/>
                          </p:val>
                        </p:tav>
                      </p:tavLst>
                    </p:anim>
                    <p:anim calcmode="lin" valueType="num">
                      <p:cBhvr>
                        <p:cTn dur="1000" fill="hold"/>
                        <p:tgtEl>
                          <p:spTgt spid="52"/>
                        </p:tgtEl>
                        <p:attrNameLst>
                          <p:attrName>ppt_h</p:attrName>
                        </p:attrNameLst>
                      </p:cBhvr>
                      <p:tavLst>
                        <p:tav tm="0">
                          <p:val>
                            <p:fltVal val="0"/>
                          </p:val>
                        </p:tav>
                        <p:tav tm="100000">
                          <p:val>
                            <p:strVal val="#ppt_h"/>
                          </p:val>
                        </p:tav>
                      </p:tavLst>
                    </p:anim>
                    <p:anim calcmode="lin" valueType="num">
                      <p:cBhvr>
                        <p:cTn dur="1000" fill="hold"/>
                        <p:tgtEl>
                          <p:spTgt spid="52"/>
                        </p:tgtEl>
                        <p:attrNameLst>
                          <p:attrName>style.rotation</p:attrName>
                        </p:attrNameLst>
                      </p:cBhvr>
                      <p:tavLst>
                        <p:tav tm="0">
                          <p:val>
                            <p:fltVal val="360"/>
                          </p:val>
                        </p:tav>
                        <p:tav tm="100000">
                          <p:val>
                            <p:fltVal val="0"/>
                          </p:val>
                        </p:tav>
                      </p:tavLst>
                    </p:anim>
                    <p:animEffect transition="in" filter="fade">
                      <p:cBhvr>
                        <p:cTn dur="1000"/>
                        <p:tgtEl>
                          <p:spTgt spid="52"/>
                        </p:tgtEl>
                      </p:cBhvr>
                    </p:animEffect>
                  </p:childTnLst>
                </p:cTn>
              </p:par>
            </p:tnLst>
          </p:tmpl>
        </p:tmplLst>
      </p:bldP>
      <p:bldP spid="53" grpId="0">
        <p:tmplLst>
          <p:tmpl>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4034971"/>
            <a:ext cx="5175251" cy="305163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719235"/>
            <a:ext cx="5175250" cy="114668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7500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2918733"/>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154012"/>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6" hasCustomPrompt="1"/>
          </p:nvPr>
        </p:nvSpPr>
        <p:spPr>
          <a:xfrm>
            <a:off x="11169649" y="5973990"/>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7" hasCustomPrompt="1"/>
          </p:nvPr>
        </p:nvSpPr>
        <p:spPr>
          <a:xfrm>
            <a:off x="11169650" y="5209269"/>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471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5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403350"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144000" y="2292005"/>
            <a:ext cx="7740650" cy="1141412"/>
          </a:xfrm>
        </p:spPr>
        <p:txBody>
          <a:bodyPr anchor="b"/>
          <a:lstStyle>
            <a:lvl1pPr algn="l">
              <a:defRPr>
                <a:solidFill>
                  <a:schemeClr val="bg1"/>
                </a:solidFill>
              </a:defRPr>
            </a:lvl1pPr>
          </a:lstStyle>
          <a:p>
            <a:r>
              <a:rPr kumimoji="1" lang="en-US" altLang="ja-JP" dirty="0"/>
              <a:t>Slide title goes here</a:t>
            </a:r>
            <a:endParaRPr kumimoji="1" lang="ja-JP" altLang="en-US" dirty="0"/>
          </a:p>
        </p:txBody>
      </p:sp>
      <p:sp>
        <p:nvSpPr>
          <p:cNvPr id="8" name="Text Placeholder 5"/>
          <p:cNvSpPr>
            <a:spLocks noGrp="1"/>
          </p:cNvSpPr>
          <p:nvPr>
            <p:ph type="body" sz="quarter" idx="12" hasCustomPrompt="1"/>
          </p:nvPr>
        </p:nvSpPr>
        <p:spPr>
          <a:xfrm>
            <a:off x="9144000" y="4435579"/>
            <a:ext cx="7221904" cy="2496721"/>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9144000" y="3311949"/>
            <a:ext cx="7740650" cy="701273"/>
          </a:xfrm>
        </p:spPr>
        <p:txBody>
          <a:bodyPr anchor="t">
            <a:normAutofit/>
          </a:bodyPr>
          <a:lstStyle>
            <a:lvl1pPr marL="0" indent="0" algn="just">
              <a:lnSpc>
                <a:spcPct val="130000"/>
              </a:lnSpc>
              <a:spcBef>
                <a:spcPts val="0"/>
              </a:spcBef>
              <a:buFontTx/>
              <a:buNone/>
              <a:defRPr sz="2800">
                <a:solidFill>
                  <a:schemeClr val="bg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0" name="Straight Connector 9"/>
          <p:cNvCxnSpPr/>
          <p:nvPr userDrawn="1"/>
        </p:nvCxnSpPr>
        <p:spPr>
          <a:xfrm flipV="1">
            <a:off x="9225281" y="4163666"/>
            <a:ext cx="9062719" cy="385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5" hasCustomPrompt="1"/>
          </p:nvPr>
        </p:nvSpPr>
        <p:spPr>
          <a:xfrm>
            <a:off x="9144000" y="7086600"/>
            <a:ext cx="7221904" cy="1800225"/>
          </a:xfrm>
        </p:spPr>
        <p:txBody>
          <a:bodyPr anchor="b">
            <a:normAutofit/>
          </a:bodyPr>
          <a:lstStyle>
            <a:lvl1pPr marL="285750" indent="-285750" algn="just">
              <a:spcBef>
                <a:spcPts val="0"/>
              </a:spcBef>
              <a:buFont typeface="Wingdings" panose="05000000000000000000" pitchFamily="2" charset="2"/>
              <a:buChar char="l"/>
              <a:defRPr sz="1400">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401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550"/>
                            </p:stCondLst>
                            <p:childTnLst>
                              <p:par>
                                <p:cTn id="21" presetID="10"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300"/>
                            </p:stCondLst>
                            <p:childTnLst>
                              <p:par>
                                <p:cTn id="25" presetID="10" presetClass="entr" presetSubtype="0"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1160124"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1398588"/>
            <a:ext cx="7740650" cy="1141412"/>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
        <p:nvSpPr>
          <p:cNvPr id="9" name="Text Placeholder 5"/>
          <p:cNvSpPr>
            <a:spLocks noGrp="1"/>
          </p:cNvSpPr>
          <p:nvPr>
            <p:ph type="body" sz="quarter" idx="12" hasCustomPrompt="1"/>
          </p:nvPr>
        </p:nvSpPr>
        <p:spPr>
          <a:xfrm>
            <a:off x="1403350" y="6155103"/>
            <a:ext cx="7221904" cy="2496721"/>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4061731"/>
            <a:ext cx="7221904" cy="2024765"/>
          </a:xfrm>
        </p:spPr>
        <p:txBody>
          <a:bodyPr anchor="b">
            <a:norm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5" hasCustomPrompt="1"/>
          </p:nvPr>
        </p:nvSpPr>
        <p:spPr>
          <a:xfrm>
            <a:off x="1403350" y="2257867"/>
            <a:ext cx="7740650" cy="839263"/>
          </a:xfrm>
        </p:spPr>
        <p:txBody>
          <a:bodyPr anchor="t">
            <a:noAutofit/>
          </a:bodyPr>
          <a:lstStyle>
            <a:lvl1pPr marL="0" indent="0" algn="just">
              <a:lnSpc>
                <a:spcPct val="130000"/>
              </a:lnSpc>
              <a:spcBef>
                <a:spcPts val="0"/>
              </a:spcBef>
              <a:buFontTx/>
              <a:buNone/>
              <a:defRPr sz="3600" baseline="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19280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118157" y="2270233"/>
            <a:ext cx="2778125" cy="2778125"/>
          </a:xfrm>
          <a:prstGeom prst="ellipse">
            <a:avLst/>
          </a:prstGeom>
          <a:solidFill>
            <a:srgbClr val="FFFFFF"/>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403350" y="5803570"/>
            <a:ext cx="4207741" cy="2228232"/>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03350" y="5132843"/>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1" name="Picture Placeholder 6"/>
          <p:cNvSpPr>
            <a:spLocks noGrp="1"/>
          </p:cNvSpPr>
          <p:nvPr>
            <p:ph type="pic" sz="quarter" idx="16"/>
          </p:nvPr>
        </p:nvSpPr>
        <p:spPr>
          <a:xfrm>
            <a:off x="7754936" y="2270233"/>
            <a:ext cx="2778125" cy="2778125"/>
          </a:xfrm>
          <a:prstGeom prst="ellipse">
            <a:avLst/>
          </a:prstGeom>
          <a:solidFill>
            <a:srgbClr val="FFFFFF"/>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7" hasCustomPrompt="1"/>
          </p:nvPr>
        </p:nvSpPr>
        <p:spPr>
          <a:xfrm>
            <a:off x="7040129" y="5803570"/>
            <a:ext cx="4207741" cy="2228232"/>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8" hasCustomPrompt="1"/>
          </p:nvPr>
        </p:nvSpPr>
        <p:spPr>
          <a:xfrm>
            <a:off x="7040129" y="5132843"/>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3391716" y="2270233"/>
            <a:ext cx="2778125" cy="2778125"/>
          </a:xfrm>
          <a:prstGeom prst="ellipse">
            <a:avLst/>
          </a:prstGeom>
          <a:solidFill>
            <a:srgbClr val="FFFFFF"/>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0" hasCustomPrompt="1"/>
          </p:nvPr>
        </p:nvSpPr>
        <p:spPr>
          <a:xfrm>
            <a:off x="12676909" y="5803570"/>
            <a:ext cx="4207741" cy="2228232"/>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2676909" y="5132843"/>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27600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250"/>
                            </p:stCondLst>
                            <p:childTnLst>
                              <p:par>
                                <p:cTn id="25" presetID="10" presetClass="entr" presetSubtype="0"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000"/>
                            </p:stCondLst>
                            <p:childTnLst>
                              <p:par>
                                <p:cTn id="29" presetID="10" presetClass="entr" presetSubtype="0" fill="hold" grpId="0" nodeType="after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500"/>
                                        <p:tgtEl>
                                          <p:spTgt spid="16">
                                            <p:txEl>
                                              <p:pRg st="0" end="0"/>
                                            </p:txEl>
                                          </p:spTgt>
                                        </p:tgtEl>
                                      </p:cBhvr>
                                    </p:animEffect>
                                  </p:childTnLst>
                                </p:cTn>
                              </p:par>
                            </p:childTnLst>
                          </p:cTn>
                        </p:par>
                        <p:par>
                          <p:cTn id="36" fill="hold">
                            <p:stCondLst>
                              <p:cond delay="5250"/>
                            </p:stCondLst>
                            <p:childTnLst>
                              <p:par>
                                <p:cTn id="37" presetID="10" presetClass="entr" presetSubtype="0" fill="hold" grpId="0" nodeType="after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3" name="Picture Placeholder 6"/>
          <p:cNvSpPr>
            <a:spLocks noGrp="1"/>
          </p:cNvSpPr>
          <p:nvPr>
            <p:ph type="pic" sz="quarter" idx="16"/>
          </p:nvPr>
        </p:nvSpPr>
        <p:spPr>
          <a:xfrm>
            <a:off x="8208169" y="139859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4" name="Text Placeholder 5"/>
          <p:cNvSpPr>
            <a:spLocks noGrp="1"/>
          </p:cNvSpPr>
          <p:nvPr>
            <p:ph type="body" sz="quarter" idx="17" hasCustomPrompt="1"/>
          </p:nvPr>
        </p:nvSpPr>
        <p:spPr>
          <a:xfrm>
            <a:off x="7040129" y="385649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8" hasCustomPrompt="1"/>
          </p:nvPr>
        </p:nvSpPr>
        <p:spPr>
          <a:xfrm>
            <a:off x="7040129" y="327025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1" name="Title 1"/>
          <p:cNvSpPr>
            <a:spLocks noGrp="1"/>
          </p:cNvSpPr>
          <p:nvPr>
            <p:ph type="title" hasCustomPrompt="1"/>
          </p:nvPr>
        </p:nvSpPr>
        <p:spPr>
          <a:xfrm>
            <a:off x="1403349" y="1398589"/>
            <a:ext cx="4518479" cy="1871662"/>
          </a:xfrm>
        </p:spPr>
        <p:txBody>
          <a:bodyPr anchor="t"/>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Text Placeholder 5"/>
          <p:cNvSpPr>
            <a:spLocks noGrp="1"/>
          </p:cNvSpPr>
          <p:nvPr>
            <p:ph type="body" sz="quarter" idx="25" hasCustomPrompt="1"/>
          </p:nvPr>
        </p:nvSpPr>
        <p:spPr>
          <a:xfrm>
            <a:off x="1403349" y="3270252"/>
            <a:ext cx="4518480" cy="1871662"/>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a:extLst>
              <a:ext uri="{FF2B5EF4-FFF2-40B4-BE49-F238E27FC236}">
                <a16:creationId xmlns:a16="http://schemas.microsoft.com/office/drawing/2014/main" id="{27D039E4-607E-404D-B27F-B48F88B6638A}"/>
              </a:ext>
            </a:extLst>
          </p:cNvPr>
          <p:cNvSpPr>
            <a:spLocks noGrp="1"/>
          </p:cNvSpPr>
          <p:nvPr>
            <p:ph type="pic" sz="quarter" idx="26"/>
          </p:nvPr>
        </p:nvSpPr>
        <p:spPr>
          <a:xfrm>
            <a:off x="13844949" y="139859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a:extLst>
              <a:ext uri="{FF2B5EF4-FFF2-40B4-BE49-F238E27FC236}">
                <a16:creationId xmlns:a16="http://schemas.microsoft.com/office/drawing/2014/main" id="{0303CE54-E9A8-460D-99A4-83D25BBFCB5A}"/>
              </a:ext>
            </a:extLst>
          </p:cNvPr>
          <p:cNvSpPr>
            <a:spLocks noGrp="1"/>
          </p:cNvSpPr>
          <p:nvPr>
            <p:ph type="body" sz="quarter" idx="27" hasCustomPrompt="1"/>
          </p:nvPr>
        </p:nvSpPr>
        <p:spPr>
          <a:xfrm>
            <a:off x="12676909" y="385649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ext Placeholder 5">
            <a:extLst>
              <a:ext uri="{FF2B5EF4-FFF2-40B4-BE49-F238E27FC236}">
                <a16:creationId xmlns:a16="http://schemas.microsoft.com/office/drawing/2014/main" id="{B52DF5F7-81E2-4F37-A16E-2F5E7FFE4E72}"/>
              </a:ext>
            </a:extLst>
          </p:cNvPr>
          <p:cNvSpPr>
            <a:spLocks noGrp="1"/>
          </p:cNvSpPr>
          <p:nvPr>
            <p:ph type="body" sz="quarter" idx="28" hasCustomPrompt="1"/>
          </p:nvPr>
        </p:nvSpPr>
        <p:spPr>
          <a:xfrm>
            <a:off x="12676909" y="327025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8" name="Picture Placeholder 6">
            <a:extLst>
              <a:ext uri="{FF2B5EF4-FFF2-40B4-BE49-F238E27FC236}">
                <a16:creationId xmlns:a16="http://schemas.microsoft.com/office/drawing/2014/main" id="{8A5B9401-AEE2-41FF-83E8-5F55BF831E97}"/>
              </a:ext>
            </a:extLst>
          </p:cNvPr>
          <p:cNvSpPr>
            <a:spLocks noGrp="1"/>
          </p:cNvSpPr>
          <p:nvPr>
            <p:ph type="pic" sz="quarter" idx="29"/>
          </p:nvPr>
        </p:nvSpPr>
        <p:spPr>
          <a:xfrm>
            <a:off x="8208169" y="540317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a:extLst>
              <a:ext uri="{FF2B5EF4-FFF2-40B4-BE49-F238E27FC236}">
                <a16:creationId xmlns:a16="http://schemas.microsoft.com/office/drawing/2014/main" id="{C65748D3-C1E3-4086-A5A0-43B51F126BDD}"/>
              </a:ext>
            </a:extLst>
          </p:cNvPr>
          <p:cNvSpPr>
            <a:spLocks noGrp="1"/>
          </p:cNvSpPr>
          <p:nvPr>
            <p:ph type="body" sz="quarter" idx="30" hasCustomPrompt="1"/>
          </p:nvPr>
        </p:nvSpPr>
        <p:spPr>
          <a:xfrm>
            <a:off x="7040129" y="786107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a:extLst>
              <a:ext uri="{FF2B5EF4-FFF2-40B4-BE49-F238E27FC236}">
                <a16:creationId xmlns:a16="http://schemas.microsoft.com/office/drawing/2014/main" id="{871F97E1-1D2C-4B63-85EE-44A56A9A6DA6}"/>
              </a:ext>
            </a:extLst>
          </p:cNvPr>
          <p:cNvSpPr>
            <a:spLocks noGrp="1"/>
          </p:cNvSpPr>
          <p:nvPr>
            <p:ph type="body" sz="quarter" idx="31" hasCustomPrompt="1"/>
          </p:nvPr>
        </p:nvSpPr>
        <p:spPr>
          <a:xfrm>
            <a:off x="7040129" y="727483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a:extLst>
              <a:ext uri="{FF2B5EF4-FFF2-40B4-BE49-F238E27FC236}">
                <a16:creationId xmlns:a16="http://schemas.microsoft.com/office/drawing/2014/main" id="{90AB4DE4-DA42-4C00-AEF7-62B13CEA1036}"/>
              </a:ext>
            </a:extLst>
          </p:cNvPr>
          <p:cNvSpPr>
            <a:spLocks noGrp="1"/>
          </p:cNvSpPr>
          <p:nvPr>
            <p:ph type="pic" sz="quarter" idx="32"/>
          </p:nvPr>
        </p:nvSpPr>
        <p:spPr>
          <a:xfrm>
            <a:off x="13844949" y="540317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a:extLst>
              <a:ext uri="{FF2B5EF4-FFF2-40B4-BE49-F238E27FC236}">
                <a16:creationId xmlns:a16="http://schemas.microsoft.com/office/drawing/2014/main" id="{6BFB8FA2-DC74-4AC6-A497-2E3BCF01F411}"/>
              </a:ext>
            </a:extLst>
          </p:cNvPr>
          <p:cNvSpPr>
            <a:spLocks noGrp="1"/>
          </p:cNvSpPr>
          <p:nvPr>
            <p:ph type="body" sz="quarter" idx="33" hasCustomPrompt="1"/>
          </p:nvPr>
        </p:nvSpPr>
        <p:spPr>
          <a:xfrm>
            <a:off x="12676909" y="786107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a:extLst>
              <a:ext uri="{FF2B5EF4-FFF2-40B4-BE49-F238E27FC236}">
                <a16:creationId xmlns:a16="http://schemas.microsoft.com/office/drawing/2014/main" id="{44561E70-599A-41E9-9682-60490DD7ABE1}"/>
              </a:ext>
            </a:extLst>
          </p:cNvPr>
          <p:cNvSpPr>
            <a:spLocks noGrp="1"/>
          </p:cNvSpPr>
          <p:nvPr>
            <p:ph type="body" sz="quarter" idx="34" hasCustomPrompt="1"/>
          </p:nvPr>
        </p:nvSpPr>
        <p:spPr>
          <a:xfrm>
            <a:off x="12676909" y="727483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5" name="Picture Placeholder 6">
            <a:extLst>
              <a:ext uri="{FF2B5EF4-FFF2-40B4-BE49-F238E27FC236}">
                <a16:creationId xmlns:a16="http://schemas.microsoft.com/office/drawing/2014/main" id="{7EE9F3E1-4FD2-4108-8650-B8E669893FDF}"/>
              </a:ext>
            </a:extLst>
          </p:cNvPr>
          <p:cNvSpPr>
            <a:spLocks noGrp="1"/>
          </p:cNvSpPr>
          <p:nvPr>
            <p:ph type="pic" sz="quarter" idx="35"/>
          </p:nvPr>
        </p:nvSpPr>
        <p:spPr>
          <a:xfrm>
            <a:off x="2571389" y="5403170"/>
            <a:ext cx="1871661" cy="1871661"/>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6" name="Text Placeholder 5">
            <a:extLst>
              <a:ext uri="{FF2B5EF4-FFF2-40B4-BE49-F238E27FC236}">
                <a16:creationId xmlns:a16="http://schemas.microsoft.com/office/drawing/2014/main" id="{8FD9FC59-957A-4C52-92F4-30B155811C01}"/>
              </a:ext>
            </a:extLst>
          </p:cNvPr>
          <p:cNvSpPr>
            <a:spLocks noGrp="1"/>
          </p:cNvSpPr>
          <p:nvPr>
            <p:ph type="body" sz="quarter" idx="36" hasCustomPrompt="1"/>
          </p:nvPr>
        </p:nvSpPr>
        <p:spPr>
          <a:xfrm>
            <a:off x="1403349" y="7861071"/>
            <a:ext cx="4207741" cy="128542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7" name="Text Placeholder 5">
            <a:extLst>
              <a:ext uri="{FF2B5EF4-FFF2-40B4-BE49-F238E27FC236}">
                <a16:creationId xmlns:a16="http://schemas.microsoft.com/office/drawing/2014/main" id="{B3D12A17-E7B6-4A5C-84A7-87986DD1B9D8}"/>
              </a:ext>
            </a:extLst>
          </p:cNvPr>
          <p:cNvSpPr>
            <a:spLocks noGrp="1"/>
          </p:cNvSpPr>
          <p:nvPr>
            <p:ph type="body" sz="quarter" idx="37" hasCustomPrompt="1"/>
          </p:nvPr>
        </p:nvSpPr>
        <p:spPr>
          <a:xfrm>
            <a:off x="1403349" y="7274830"/>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245718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left)">
                                      <p:cBhvr>
                                        <p:cTn id="32" dur="500"/>
                                        <p:tgtEl>
                                          <p:spTgt spid="17">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wipe(left)">
                                      <p:cBhvr>
                                        <p:cTn id="44" dur="500"/>
                                        <p:tgtEl>
                                          <p:spTgt spid="20">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animEffect transition="in" filter="wipe(left)">
                                      <p:cBhvr>
                                        <p:cTn id="56" dur="500"/>
                                        <p:tgtEl>
                                          <p:spTgt spid="29">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9800"/>
                            </p:stCondLst>
                            <p:childTnLst>
                              <p:par>
                                <p:cTn id="62" presetID="10" presetClass="entr" presetSubtype="0" fill="hold" grpId="0" nodeType="after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10550"/>
                            </p:stCondLst>
                            <p:childTnLst>
                              <p:par>
                                <p:cTn id="66" presetID="22" presetClass="entr" presetSubtype="8" fill="hold" grpId="0" nodeType="after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Effect transition="in" filter="wipe(left)">
                                      <p:cBhvr>
                                        <p:cTn id="68" dur="500"/>
                                        <p:tgtEl>
                                          <p:spTgt spid="37">
                                            <p:txEl>
                                              <p:pRg st="0" end="0"/>
                                            </p:txEl>
                                          </p:spTgt>
                                        </p:tgtEl>
                                      </p:cBhvr>
                                    </p:animEffect>
                                  </p:childTnLst>
                                </p:cTn>
                              </p:par>
                            </p:childTnLst>
                          </p:cTn>
                        </p:par>
                        <p:par>
                          <p:cTn id="69" fill="hold">
                            <p:stCondLst>
                              <p:cond delay="11050"/>
                            </p:stCondLst>
                            <p:childTnLst>
                              <p:par>
                                <p:cTn id="70" presetID="10" presetClass="entr" presetSubtype="0" fill="hold" grpId="0" nodeType="afterEffect">
                                  <p:stCondLst>
                                    <p:cond delay="25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tmplLst>
          <p:tmpl>
            <p:tnLst>
              <p:par>
                <p:cTn presetID="10" presetClass="entr" presetSubtype="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1" grpId="0"/>
      <p:bldP spid="32" grpId="0">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5" grpId="0" animBg="1"/>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5" grpId="0" animBg="1"/>
      <p:bldP spid="36" grpId="0">
        <p:tmplLst>
          <p:tmpl>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25"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3"/>
          </p:nvPr>
        </p:nvSpPr>
        <p:spPr>
          <a:xfrm>
            <a:off x="798038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12" hasCustomPrompt="1"/>
          </p:nvPr>
        </p:nvSpPr>
        <p:spPr>
          <a:xfrm>
            <a:off x="749637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14" hasCustomPrompt="1"/>
          </p:nvPr>
        </p:nvSpPr>
        <p:spPr>
          <a:xfrm>
            <a:off x="749637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8" name="Picture Placeholder 6"/>
          <p:cNvSpPr>
            <a:spLocks noGrp="1"/>
          </p:cNvSpPr>
          <p:nvPr>
            <p:ph type="pic" sz="quarter" idx="15"/>
          </p:nvPr>
        </p:nvSpPr>
        <p:spPr>
          <a:xfrm>
            <a:off x="1245415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6" hasCustomPrompt="1"/>
          </p:nvPr>
        </p:nvSpPr>
        <p:spPr>
          <a:xfrm>
            <a:off x="1197014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7" hasCustomPrompt="1"/>
          </p:nvPr>
        </p:nvSpPr>
        <p:spPr>
          <a:xfrm>
            <a:off x="1197014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21"/>
          </p:nvPr>
        </p:nvSpPr>
        <p:spPr>
          <a:xfrm>
            <a:off x="798038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22" hasCustomPrompt="1"/>
          </p:nvPr>
        </p:nvSpPr>
        <p:spPr>
          <a:xfrm>
            <a:off x="749637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23" hasCustomPrompt="1"/>
          </p:nvPr>
        </p:nvSpPr>
        <p:spPr>
          <a:xfrm>
            <a:off x="749637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24"/>
          </p:nvPr>
        </p:nvSpPr>
        <p:spPr>
          <a:xfrm>
            <a:off x="1245415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26" hasCustomPrompt="1"/>
          </p:nvPr>
        </p:nvSpPr>
        <p:spPr>
          <a:xfrm>
            <a:off x="1197014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7" hasCustomPrompt="1"/>
          </p:nvPr>
        </p:nvSpPr>
        <p:spPr>
          <a:xfrm>
            <a:off x="1197014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7614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left)">
                                      <p:cBhvr>
                                        <p:cTn id="20" dur="500"/>
                                        <p:tgtEl>
                                          <p:spTgt spid="17">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wipe(left)">
                                      <p:cBhvr>
                                        <p:cTn id="44" dur="500"/>
                                        <p:tgtEl>
                                          <p:spTgt spid="23">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wipe(left)">
                                      <p:cBhvr>
                                        <p:cTn id="56" dur="500"/>
                                        <p:tgtEl>
                                          <p:spTgt spid="26">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10" presetClass="entr" presetSubtype="0"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751865"/>
            <a:ext cx="5854700" cy="278168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894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8" name="Picture Placeholder 6"/>
          <p:cNvSpPr>
            <a:spLocks noGrp="1"/>
          </p:cNvSpPr>
          <p:nvPr>
            <p:ph type="pic" sz="quarter" idx="13"/>
          </p:nvPr>
        </p:nvSpPr>
        <p:spPr>
          <a:xfrm>
            <a:off x="6816766"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2" hasCustomPrompt="1"/>
          </p:nvPr>
        </p:nvSpPr>
        <p:spPr>
          <a:xfrm>
            <a:off x="6332753"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4" hasCustomPrompt="1"/>
          </p:nvPr>
        </p:nvSpPr>
        <p:spPr>
          <a:xfrm>
            <a:off x="6332753"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15"/>
          </p:nvPr>
        </p:nvSpPr>
        <p:spPr>
          <a:xfrm>
            <a:off x="10445084"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16" hasCustomPrompt="1"/>
          </p:nvPr>
        </p:nvSpPr>
        <p:spPr>
          <a:xfrm>
            <a:off x="9961071"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7" hasCustomPrompt="1"/>
          </p:nvPr>
        </p:nvSpPr>
        <p:spPr>
          <a:xfrm>
            <a:off x="9961071"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18"/>
          </p:nvPr>
        </p:nvSpPr>
        <p:spPr>
          <a:xfrm>
            <a:off x="1407340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19" hasCustomPrompt="1"/>
          </p:nvPr>
        </p:nvSpPr>
        <p:spPr>
          <a:xfrm>
            <a:off x="1358939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0" hasCustomPrompt="1"/>
          </p:nvPr>
        </p:nvSpPr>
        <p:spPr>
          <a:xfrm>
            <a:off x="1358939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7" name="Picture Placeholder 6"/>
          <p:cNvSpPr>
            <a:spLocks noGrp="1"/>
          </p:cNvSpPr>
          <p:nvPr>
            <p:ph type="pic" sz="quarter" idx="21"/>
          </p:nvPr>
        </p:nvSpPr>
        <p:spPr>
          <a:xfrm>
            <a:off x="6816766"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ext Placeholder 5"/>
          <p:cNvSpPr>
            <a:spLocks noGrp="1"/>
          </p:cNvSpPr>
          <p:nvPr>
            <p:ph type="body" sz="quarter" idx="22" hasCustomPrompt="1"/>
          </p:nvPr>
        </p:nvSpPr>
        <p:spPr>
          <a:xfrm>
            <a:off x="6332753"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23" hasCustomPrompt="1"/>
          </p:nvPr>
        </p:nvSpPr>
        <p:spPr>
          <a:xfrm>
            <a:off x="6332753"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0" name="Picture Placeholder 6"/>
          <p:cNvSpPr>
            <a:spLocks noGrp="1"/>
          </p:cNvSpPr>
          <p:nvPr>
            <p:ph type="pic" sz="quarter" idx="24"/>
          </p:nvPr>
        </p:nvSpPr>
        <p:spPr>
          <a:xfrm>
            <a:off x="10445084"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ext Placeholder 5"/>
          <p:cNvSpPr>
            <a:spLocks noGrp="1"/>
          </p:cNvSpPr>
          <p:nvPr>
            <p:ph type="body" sz="quarter" idx="25" hasCustomPrompt="1"/>
          </p:nvPr>
        </p:nvSpPr>
        <p:spPr>
          <a:xfrm>
            <a:off x="9961071"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26" hasCustomPrompt="1"/>
          </p:nvPr>
        </p:nvSpPr>
        <p:spPr>
          <a:xfrm>
            <a:off x="9961071"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3" name="Picture Placeholder 6"/>
          <p:cNvSpPr>
            <a:spLocks noGrp="1"/>
          </p:cNvSpPr>
          <p:nvPr>
            <p:ph type="pic" sz="quarter" idx="27"/>
          </p:nvPr>
        </p:nvSpPr>
        <p:spPr>
          <a:xfrm>
            <a:off x="1407340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4" name="Text Placeholder 5"/>
          <p:cNvSpPr>
            <a:spLocks noGrp="1"/>
          </p:cNvSpPr>
          <p:nvPr>
            <p:ph type="body" sz="quarter" idx="28" hasCustomPrompt="1"/>
          </p:nvPr>
        </p:nvSpPr>
        <p:spPr>
          <a:xfrm>
            <a:off x="1358939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9" hasCustomPrompt="1"/>
          </p:nvPr>
        </p:nvSpPr>
        <p:spPr>
          <a:xfrm>
            <a:off x="1358939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6"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7" name="Text Placeholder 5"/>
          <p:cNvSpPr>
            <a:spLocks noGrp="1"/>
          </p:cNvSpPr>
          <p:nvPr>
            <p:ph type="body" sz="quarter" idx="30"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1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left)">
                                      <p:cBhvr>
                                        <p:cTn id="20" dur="500"/>
                                        <p:tgtEl>
                                          <p:spTgt spid="20">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animEffect transition="in" filter="wipe(left)">
                                      <p:cBhvr>
                                        <p:cTn id="56" dur="500"/>
                                        <p:tgtEl>
                                          <p:spTgt spid="29">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9800"/>
                            </p:stCondLst>
                            <p:childTnLst>
                              <p:par>
                                <p:cTn id="62" presetID="10" presetClass="entr" presetSubtype="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par>
                          <p:cTn id="65" fill="hold">
                            <p:stCondLst>
                              <p:cond delay="10550"/>
                            </p:stCondLst>
                            <p:childTnLst>
                              <p:par>
                                <p:cTn id="66" presetID="22" presetClass="entr" presetSubtype="8" fill="hold" grpId="0" nodeType="after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wipe(left)">
                                      <p:cBhvr>
                                        <p:cTn id="68" dur="500"/>
                                        <p:tgtEl>
                                          <p:spTgt spid="32">
                                            <p:txEl>
                                              <p:pRg st="0" end="0"/>
                                            </p:txEl>
                                          </p:spTgt>
                                        </p:tgtEl>
                                      </p:cBhvr>
                                    </p:animEffect>
                                  </p:childTnLst>
                                </p:cTn>
                              </p:par>
                            </p:childTnLst>
                          </p:cTn>
                        </p:par>
                        <p:par>
                          <p:cTn id="69" fill="hold">
                            <p:stCondLst>
                              <p:cond delay="1105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par>
                          <p:cTn id="73" fill="hold">
                            <p:stCondLst>
                              <p:cond delay="11800"/>
                            </p:stCondLst>
                            <p:childTnLst>
                              <p:par>
                                <p:cTn id="74" presetID="10" presetClass="entr" presetSubtype="0" fill="hold" grpId="0" nodeType="afterEffect">
                                  <p:stCondLst>
                                    <p:cond delay="25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par>
                          <p:cTn id="77" fill="hold">
                            <p:stCondLst>
                              <p:cond delay="12550"/>
                            </p:stCondLst>
                            <p:childTnLst>
                              <p:par>
                                <p:cTn id="78" presetID="22" presetClass="entr" presetSubtype="8" fill="hold" grpId="0" nodeType="afterEffect">
                                  <p:stCondLst>
                                    <p:cond delay="0"/>
                                  </p:stCondLst>
                                  <p:childTnLst>
                                    <p:set>
                                      <p:cBhvr>
                                        <p:cTn id="79" dur="1" fill="hold">
                                          <p:stCondLst>
                                            <p:cond delay="0"/>
                                          </p:stCondLst>
                                        </p:cTn>
                                        <p:tgtEl>
                                          <p:spTgt spid="35">
                                            <p:txEl>
                                              <p:pRg st="0" end="0"/>
                                            </p:txEl>
                                          </p:spTgt>
                                        </p:tgtEl>
                                        <p:attrNameLst>
                                          <p:attrName>style.visibility</p:attrName>
                                        </p:attrNameLst>
                                      </p:cBhvr>
                                      <p:to>
                                        <p:strVal val="visible"/>
                                      </p:to>
                                    </p:set>
                                    <p:animEffect transition="in" filter="wipe(left)">
                                      <p:cBhvr>
                                        <p:cTn id="80" dur="500"/>
                                        <p:tgtEl>
                                          <p:spTgt spid="35">
                                            <p:txEl>
                                              <p:pRg st="0" end="0"/>
                                            </p:txEl>
                                          </p:spTgt>
                                        </p:tgtEl>
                                      </p:cBhvr>
                                    </p:animEffect>
                                  </p:childTnLst>
                                </p:cTn>
                              </p:par>
                            </p:childTnLst>
                          </p:cTn>
                        </p:par>
                        <p:par>
                          <p:cTn id="81" fill="hold">
                            <p:stCondLst>
                              <p:cond delay="13050"/>
                            </p:stCondLst>
                            <p:childTnLst>
                              <p:par>
                                <p:cTn id="82" presetID="10" presetClass="entr" presetSubtype="0" fill="hold" grpId="0" nodeType="afterEffect">
                                  <p:stCondLst>
                                    <p:cond delay="25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10" presetClass="entr" presetSubtype="0"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p:tmplLst>
          <p:tmpl>
            <p:tnLst>
              <p:par>
                <p:cTn presetID="10" presetClass="entr" presetSubtype="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p:tmplLst>
          <p:tmpl>
            <p:tnLst>
              <p:par>
                <p:cTn presetID="10" presetClass="entr" presetSubtype="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p:bldP spid="37" grpId="0">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and tex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Rectangle 15"/>
          <p:cNvSpPr/>
          <p:nvPr userDrawn="1"/>
        </p:nvSpPr>
        <p:spPr>
          <a:xfrm>
            <a:off x="11699099" y="-1588"/>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7" name="Picture Placeholder 6"/>
          <p:cNvSpPr>
            <a:spLocks noGrp="1"/>
          </p:cNvSpPr>
          <p:nvPr>
            <p:ph type="pic" sz="quarter" idx="13"/>
          </p:nvPr>
        </p:nvSpPr>
        <p:spPr>
          <a:xfrm>
            <a:off x="6515099" y="0"/>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Picture Placeholder 6"/>
          <p:cNvSpPr>
            <a:spLocks noGrp="1"/>
          </p:cNvSpPr>
          <p:nvPr>
            <p:ph type="pic" sz="quarter" idx="14"/>
          </p:nvPr>
        </p:nvSpPr>
        <p:spPr>
          <a:xfrm>
            <a:off x="11700650" y="5141515"/>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Rectangle 18"/>
          <p:cNvSpPr/>
          <p:nvPr userDrawn="1"/>
        </p:nvSpPr>
        <p:spPr>
          <a:xfrm>
            <a:off x="6515099" y="5141913"/>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2" name="Text Placeholder 5"/>
          <p:cNvSpPr>
            <a:spLocks noGrp="1"/>
          </p:cNvSpPr>
          <p:nvPr>
            <p:ph type="body" sz="quarter" idx="12" hasCustomPrompt="1"/>
          </p:nvPr>
        </p:nvSpPr>
        <p:spPr>
          <a:xfrm>
            <a:off x="12496800" y="1973417"/>
            <a:ext cx="3666978" cy="2007738"/>
          </a:xfrm>
        </p:spPr>
        <p:txBody>
          <a:bodyPr anchor="t"/>
          <a:lstStyle>
            <a:lvl1pPr marL="0" indent="0" algn="l">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5" hasCustomPrompt="1"/>
          </p:nvPr>
        </p:nvSpPr>
        <p:spPr>
          <a:xfrm>
            <a:off x="12496800" y="1314180"/>
            <a:ext cx="3666978" cy="586241"/>
          </a:xfrm>
        </p:spPr>
        <p:txBody>
          <a:bodyPr anchor="b">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6" name="Text Placeholder 5"/>
          <p:cNvSpPr>
            <a:spLocks noGrp="1"/>
          </p:cNvSpPr>
          <p:nvPr>
            <p:ph type="body" sz="quarter" idx="16" hasCustomPrompt="1"/>
          </p:nvPr>
        </p:nvSpPr>
        <p:spPr>
          <a:xfrm>
            <a:off x="7302522" y="7014529"/>
            <a:ext cx="3666978" cy="2007738"/>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7" hasCustomPrompt="1"/>
          </p:nvPr>
        </p:nvSpPr>
        <p:spPr>
          <a:xfrm>
            <a:off x="7302522" y="6355292"/>
            <a:ext cx="3666978" cy="586241"/>
          </a:xfrm>
        </p:spPr>
        <p:txBody>
          <a:bodyPr anchor="b">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5614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55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550"/>
                            </p:stCondLst>
                            <p:childTnLst>
                              <p:par>
                                <p:cTn id="26" presetID="22" presetClass="entr" presetSubtype="8" fill="hold" grpId="0" nodeType="after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4050"/>
                            </p:stCondLst>
                            <p:childTnLst>
                              <p:par>
                                <p:cTn id="30" presetID="10" presetClass="entr" presetSubtype="0" fill="hold" grpId="0" nodeType="afterEffect">
                                  <p:stCondLst>
                                    <p:cond delay="25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4800"/>
                            </p:stCondLst>
                            <p:childTnLst>
                              <p:par>
                                <p:cTn id="34" presetID="22" presetClass="entr" presetSubtype="2" fill="hold" grpId="0" nodeType="after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right)">
                                      <p:cBhvr>
                                        <p:cTn id="36" dur="500"/>
                                        <p:tgtEl>
                                          <p:spTgt spid="27">
                                            <p:txEl>
                                              <p:pRg st="0" end="0"/>
                                            </p:txEl>
                                          </p:spTgt>
                                        </p:tgtEl>
                                      </p:cBhvr>
                                    </p:animEffect>
                                  </p:childTnLst>
                                </p:cTn>
                              </p:par>
                            </p:childTnLst>
                          </p:cTn>
                        </p:par>
                        <p:par>
                          <p:cTn id="37" fill="hold">
                            <p:stCondLst>
                              <p:cond delay="5300"/>
                            </p:stCondLst>
                            <p:childTnLst>
                              <p:par>
                                <p:cTn id="38" presetID="10" presetClass="entr" presetSubtype="0"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1403350" y="5191943"/>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5"/>
          </p:nvPr>
        </p:nvSpPr>
        <p:spPr>
          <a:xfrm>
            <a:off x="1403350" y="1398588"/>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6"/>
          </p:nvPr>
        </p:nvSpPr>
        <p:spPr>
          <a:xfrm>
            <a:off x="5748803" y="1398587"/>
            <a:ext cx="3395197" cy="7488238"/>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itle 1"/>
          <p:cNvSpPr>
            <a:spLocks noGrp="1"/>
          </p:cNvSpPr>
          <p:nvPr>
            <p:ph type="title" hasCustomPrompt="1"/>
          </p:nvPr>
        </p:nvSpPr>
        <p:spPr>
          <a:xfrm>
            <a:off x="11169650" y="1398589"/>
            <a:ext cx="51752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12" hasCustomPrompt="1"/>
          </p:nvPr>
        </p:nvSpPr>
        <p:spPr>
          <a:xfrm>
            <a:off x="11188700" y="5360988"/>
            <a:ext cx="51752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p:nvPr userDrawn="1"/>
        </p:nvCxnSpPr>
        <p:spPr>
          <a:xfrm>
            <a:off x="11267147" y="5141913"/>
            <a:ext cx="7020853" cy="793"/>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 presetClass="entr" presetSubtype="1" decel="100000" fill="hold" grpId="0" nodeType="afterEffect">
                                  <p:stCondLst>
                                    <p:cond delay="250"/>
                                  </p:stCondLst>
                                  <p:iterate type="wd">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par>
                          <p:cTn id="21" fill="hold">
                            <p:stCondLst>
                              <p:cond delay="305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images and text 2">
    <p:spTree>
      <p:nvGrpSpPr>
        <p:cNvPr id="1" name=""/>
        <p:cNvGrpSpPr/>
        <p:nvPr/>
      </p:nvGrpSpPr>
      <p:grpSpPr>
        <a:xfrm>
          <a:off x="0" y="0"/>
          <a:ext cx="0" cy="0"/>
          <a:chOff x="0" y="0"/>
          <a:chExt cx="0" cy="0"/>
        </a:xfrm>
      </p:grpSpPr>
      <p:sp>
        <p:nvSpPr>
          <p:cNvPr id="5" name="Picture Placeholder 6"/>
          <p:cNvSpPr>
            <a:spLocks noGrp="1"/>
          </p:cNvSpPr>
          <p:nvPr>
            <p:ph type="pic" sz="quarter" idx="15"/>
          </p:nvPr>
        </p:nvSpPr>
        <p:spPr>
          <a:xfrm>
            <a:off x="1403350" y="1398588"/>
            <a:ext cx="5372594"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3"/>
          </p:nvPr>
        </p:nvSpPr>
        <p:spPr>
          <a:xfrm>
            <a:off x="6905033"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0274602"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13644170"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7127875" y="1398589"/>
            <a:ext cx="4041775" cy="3648420"/>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1788726" y="1398588"/>
            <a:ext cx="5095924" cy="3648421"/>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677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750"/>
                            </p:stCondLst>
                            <p:childTnLst>
                              <p:par>
                                <p:cTn id="21" presetID="2" presetClass="entr" presetSubtype="1" decel="100000" fill="hold" grpId="0" nodeType="afterEffect">
                                  <p:stCondLst>
                                    <p:cond delay="250"/>
                                  </p:stCondLst>
                                  <p:iterate type="wd">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4300"/>
                            </p:stCondLst>
                            <p:childTnLst>
                              <p:par>
                                <p:cTn id="26" presetID="10" presetClass="entr" presetSubtype="0"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s and text 3">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7" name="Text Placeholder 5"/>
          <p:cNvSpPr>
            <a:spLocks noGrp="1"/>
          </p:cNvSpPr>
          <p:nvPr>
            <p:ph type="body" sz="quarter" idx="16"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Picture Placeholder 6"/>
          <p:cNvSpPr>
            <a:spLocks noGrp="1"/>
          </p:cNvSpPr>
          <p:nvPr>
            <p:ph type="pic" sz="quarter" idx="15"/>
          </p:nvPr>
        </p:nvSpPr>
        <p:spPr>
          <a:xfrm>
            <a:off x="6515100" y="3633899"/>
            <a:ext cx="2331583" cy="2331583"/>
          </a:xfrm>
          <a:solidFill>
            <a:schemeClr val="accent5">
              <a:lumMod val="40000"/>
              <a:lumOff val="60000"/>
              <a:alpha val="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1403350" y="4442002"/>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3782765"/>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Picture Placeholder 6"/>
          <p:cNvSpPr>
            <a:spLocks noGrp="1"/>
          </p:cNvSpPr>
          <p:nvPr>
            <p:ph type="pic" sz="quarter" idx="17"/>
          </p:nvPr>
        </p:nvSpPr>
        <p:spPr>
          <a:xfrm>
            <a:off x="9446987" y="3633899"/>
            <a:ext cx="2331583" cy="2331583"/>
          </a:xfrm>
          <a:solidFill>
            <a:schemeClr val="accent5">
              <a:lumMod val="40000"/>
              <a:lumOff val="60000"/>
              <a:alpha val="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8" hasCustomPrompt="1"/>
          </p:nvPr>
        </p:nvSpPr>
        <p:spPr>
          <a:xfrm>
            <a:off x="12507546" y="4442002"/>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9" hasCustomPrompt="1"/>
          </p:nvPr>
        </p:nvSpPr>
        <p:spPr>
          <a:xfrm>
            <a:off x="12507546" y="3782765"/>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Picture Placeholder 6"/>
          <p:cNvSpPr>
            <a:spLocks noGrp="1"/>
          </p:cNvSpPr>
          <p:nvPr>
            <p:ph type="pic" sz="quarter" idx="20"/>
          </p:nvPr>
        </p:nvSpPr>
        <p:spPr>
          <a:xfrm>
            <a:off x="6515100" y="6545785"/>
            <a:ext cx="2331583" cy="2331583"/>
          </a:xfrm>
          <a:solidFill>
            <a:schemeClr val="accent5">
              <a:lumMod val="40000"/>
              <a:lumOff val="60000"/>
              <a:alpha val="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1" hasCustomPrompt="1"/>
          </p:nvPr>
        </p:nvSpPr>
        <p:spPr>
          <a:xfrm>
            <a:off x="1403350" y="7353888"/>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03350" y="6694651"/>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Picture Placeholder 6"/>
          <p:cNvSpPr>
            <a:spLocks noGrp="1"/>
          </p:cNvSpPr>
          <p:nvPr>
            <p:ph type="pic" sz="quarter" idx="23"/>
          </p:nvPr>
        </p:nvSpPr>
        <p:spPr>
          <a:xfrm>
            <a:off x="9446987" y="6545785"/>
            <a:ext cx="2331583" cy="2331583"/>
          </a:xfrm>
          <a:solidFill>
            <a:schemeClr val="accent5">
              <a:lumMod val="40000"/>
              <a:lumOff val="60000"/>
              <a:alpha val="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Text Placeholder 5"/>
          <p:cNvSpPr>
            <a:spLocks noGrp="1"/>
          </p:cNvSpPr>
          <p:nvPr>
            <p:ph type="body" sz="quarter" idx="24" hasCustomPrompt="1"/>
          </p:nvPr>
        </p:nvSpPr>
        <p:spPr>
          <a:xfrm>
            <a:off x="12507546" y="7353888"/>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5" hasCustomPrompt="1"/>
          </p:nvPr>
        </p:nvSpPr>
        <p:spPr>
          <a:xfrm>
            <a:off x="12507546" y="6694651"/>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250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550"/>
                            </p:stCondLst>
                            <p:childTnLst>
                              <p:par>
                                <p:cTn id="18" presetID="22" presetClass="entr" presetSubtype="2"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right)">
                                      <p:cBhvr>
                                        <p:cTn id="20" dur="500"/>
                                        <p:tgtEl>
                                          <p:spTgt spid="10">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550"/>
                            </p:stCondLst>
                            <p:childTnLst>
                              <p:par>
                                <p:cTn id="30" presetID="22" presetClass="entr" presetSubtype="8" fill="hold" grpId="0" nodeType="afterEffect">
                                  <p:stCondLst>
                                    <p:cond delay="25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605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6550"/>
                            </p:stCondLst>
                            <p:childTnLst>
                              <p:par>
                                <p:cTn id="42" presetID="22" presetClass="entr" presetSubtype="2" fill="hold" grpId="0" nodeType="afterEffect">
                                  <p:stCondLst>
                                    <p:cond delay="25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right)">
                                      <p:cBhvr>
                                        <p:cTn id="44" dur="500"/>
                                        <p:tgtEl>
                                          <p:spTgt spid="16">
                                            <p:txEl>
                                              <p:pRg st="0" end="0"/>
                                            </p:txEl>
                                          </p:spTgt>
                                        </p:tgtEl>
                                      </p:cBhvr>
                                    </p:animEffect>
                                  </p:childTnLst>
                                </p:cTn>
                              </p:par>
                            </p:childTnLst>
                          </p:cTn>
                        </p:par>
                        <p:par>
                          <p:cTn id="45" fill="hold">
                            <p:stCondLst>
                              <p:cond delay="73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805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8550"/>
                            </p:stCondLst>
                            <p:childTnLst>
                              <p:par>
                                <p:cTn id="54" presetID="22" presetClass="entr" presetSubtype="8" fill="hold" grpId="0" nodeType="afterEffect">
                                  <p:stCondLst>
                                    <p:cond delay="25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wipe(left)">
                                      <p:cBhvr>
                                        <p:cTn id="56" dur="500"/>
                                        <p:tgtEl>
                                          <p:spTgt spid="19">
                                            <p:txEl>
                                              <p:pRg st="0" end="0"/>
                                            </p:txEl>
                                          </p:spTgt>
                                        </p:tgtEl>
                                      </p:cBhvr>
                                    </p:animEffect>
                                  </p:childTnLst>
                                </p:cTn>
                              </p:par>
                            </p:childTnLst>
                          </p:cTn>
                        </p:par>
                        <p:par>
                          <p:cTn id="57" fill="hold">
                            <p:stCondLst>
                              <p:cond delay="9300"/>
                            </p:stCondLst>
                            <p:childTnLst>
                              <p:par>
                                <p:cTn id="58" presetID="10" presetClass="entr" presetSubtype="0" fill="hold" grpId="0" nodeType="after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2"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500"/>
                        <p:tgtEl>
                          <p:spTgt spid="10"/>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2"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2" presetClass="entr" presetSubtype="8"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images and text 4">
    <p:spTree>
      <p:nvGrpSpPr>
        <p:cNvPr id="1" name=""/>
        <p:cNvGrpSpPr/>
        <p:nvPr/>
      </p:nvGrpSpPr>
      <p:grpSpPr>
        <a:xfrm>
          <a:off x="0" y="0"/>
          <a:ext cx="0" cy="0"/>
          <a:chOff x="0" y="0"/>
          <a:chExt cx="0" cy="0"/>
        </a:xfrm>
      </p:grpSpPr>
      <p:sp>
        <p:nvSpPr>
          <p:cNvPr id="6" name="Picture Placeholder 6"/>
          <p:cNvSpPr>
            <a:spLocks noGrp="1"/>
          </p:cNvSpPr>
          <p:nvPr>
            <p:ph type="pic" sz="quarter" idx="16"/>
          </p:nvPr>
        </p:nvSpPr>
        <p:spPr>
          <a:xfrm>
            <a:off x="13024270" y="5556738"/>
            <a:ext cx="3320630" cy="332063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7"/>
          </p:nvPr>
        </p:nvSpPr>
        <p:spPr>
          <a:xfrm>
            <a:off x="13024270" y="2775858"/>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Picture Placeholder 6"/>
          <p:cNvSpPr>
            <a:spLocks noGrp="1"/>
          </p:cNvSpPr>
          <p:nvPr>
            <p:ph type="pic" sz="quarter" idx="15"/>
          </p:nvPr>
        </p:nvSpPr>
        <p:spPr>
          <a:xfrm>
            <a:off x="8866119" y="1398587"/>
            <a:ext cx="4158151" cy="41581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8"/>
          </p:nvPr>
        </p:nvSpPr>
        <p:spPr>
          <a:xfrm>
            <a:off x="10243390" y="5543569"/>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cxnSp>
        <p:nvCxnSpPr>
          <p:cNvPr id="11" name="Straight Connector 10"/>
          <p:cNvCxnSpPr/>
          <p:nvPr userDrawn="1"/>
        </p:nvCxnSpPr>
        <p:spPr>
          <a:xfrm>
            <a:off x="1517651" y="5141913"/>
            <a:ext cx="7348468"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309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ppt_x"/>
                                          </p:val>
                                        </p:tav>
                                        <p:tav tm="100000">
                                          <p:val>
                                            <p:strVal val="#ppt_x"/>
                                          </p:val>
                                        </p:tav>
                                      </p:tavLst>
                                    </p:anim>
                                    <p:anim calcmode="lin" valueType="num">
                                      <p:cBhvr additive="base">
                                        <p:cTn id="27" dur="10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text 2">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033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4" hasCustomPrompt="1"/>
          </p:nvPr>
        </p:nvSpPr>
        <p:spPr>
          <a:xfrm>
            <a:off x="14033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1" name="Picture Placeholder 6"/>
          <p:cNvSpPr>
            <a:spLocks noGrp="1"/>
          </p:cNvSpPr>
          <p:nvPr>
            <p:ph type="pic" sz="quarter" idx="16"/>
          </p:nvPr>
        </p:nvSpPr>
        <p:spPr>
          <a:xfrm>
            <a:off x="660600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8" hasCustomPrompt="1"/>
          </p:nvPr>
        </p:nvSpPr>
        <p:spPr>
          <a:xfrm>
            <a:off x="660600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18086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21" hasCustomPrompt="1"/>
          </p:nvPr>
        </p:nvSpPr>
        <p:spPr>
          <a:xfrm>
            <a:off x="118086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Title 1"/>
          <p:cNvSpPr>
            <a:spLocks noGrp="1"/>
          </p:cNvSpPr>
          <p:nvPr>
            <p:ph type="title" hasCustomPrompt="1"/>
          </p:nvPr>
        </p:nvSpPr>
        <p:spPr>
          <a:xfrm>
            <a:off x="1403350" y="6312877"/>
            <a:ext cx="5724525" cy="2539024"/>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2" name="Text Placeholder 5"/>
          <p:cNvSpPr>
            <a:spLocks noGrp="1"/>
          </p:cNvSpPr>
          <p:nvPr>
            <p:ph type="body" sz="quarter" idx="12" hasCustomPrompt="1"/>
          </p:nvPr>
        </p:nvSpPr>
        <p:spPr>
          <a:xfrm>
            <a:off x="7702063" y="6312877"/>
            <a:ext cx="7563338" cy="2539024"/>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992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500"/>
                                        <p:tgtEl>
                                          <p:spTgt spid="13">
                                            <p:txEl>
                                              <p:pRg st="0" end="0"/>
                                            </p:txEl>
                                          </p:spTgt>
                                        </p:tgtEl>
                                      </p:cBhvr>
                                    </p:animEffect>
                                  </p:childTnLst>
                                </p:cTn>
                              </p:par>
                            </p:childTnLst>
                          </p:cTn>
                        </p:par>
                        <p:par>
                          <p:cTn id="20" fill="hold">
                            <p:stCondLst>
                              <p:cond delay="2250"/>
                            </p:stCondLst>
                            <p:childTnLst>
                              <p:par>
                                <p:cTn id="21" presetID="10" presetClass="entr" presetSubtype="0" fill="hold" grpId="0"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par>
                          <p:cTn id="28" fill="hold">
                            <p:stCondLst>
                              <p:cond delay="3500"/>
                            </p:stCondLst>
                            <p:childTnLst>
                              <p:par>
                                <p:cTn id="29" presetID="2" presetClass="entr" presetSubtype="4" decel="100000" fill="hold" grpId="0" nodeType="afterEffect">
                                  <p:stCondLst>
                                    <p:cond delay="250"/>
                                  </p:stCondLst>
                                  <p:iterate type="wd">
                                    <p:tmPct val="10000"/>
                                  </p:iterate>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1" grpId="0"/>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right image and tex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Picture Placeholder 6"/>
          <p:cNvSpPr>
            <a:spLocks noGrp="1"/>
          </p:cNvSpPr>
          <p:nvPr>
            <p:ph type="pic" sz="quarter" idx="15"/>
          </p:nvPr>
        </p:nvSpPr>
        <p:spPr>
          <a:xfrm>
            <a:off x="7127874"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6362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left image and tex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412875"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itle 1"/>
          <p:cNvSpPr>
            <a:spLocks noGrp="1"/>
          </p:cNvSpPr>
          <p:nvPr>
            <p:ph type="title" hasCustomPrompt="1"/>
          </p:nvPr>
        </p:nvSpPr>
        <p:spPr>
          <a:xfrm>
            <a:off x="12366170"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2366170"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967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g right image and text">
    <p:spTree>
      <p:nvGrpSpPr>
        <p:cNvPr id="1" name=""/>
        <p:cNvGrpSpPr/>
        <p:nvPr/>
      </p:nvGrpSpPr>
      <p:grpSpPr>
        <a:xfrm>
          <a:off x="0" y="0"/>
          <a:ext cx="0" cy="0"/>
          <a:chOff x="0" y="0"/>
          <a:chExt cx="0" cy="0"/>
        </a:xfrm>
      </p:grpSpPr>
      <p:sp>
        <p:nvSpPr>
          <p:cNvPr id="8" name="Marcador de gráfico 2">
            <a:extLst>
              <a:ext uri="{FF2B5EF4-FFF2-40B4-BE49-F238E27FC236}">
                <a16:creationId xmlns:a16="http://schemas.microsoft.com/office/drawing/2014/main" id="{71A0BE4D-4A9B-49C6-9857-601A5C672549}"/>
              </a:ext>
            </a:extLst>
          </p:cNvPr>
          <p:cNvSpPr>
            <a:spLocks noGrp="1"/>
          </p:cNvSpPr>
          <p:nvPr>
            <p:ph type="chart" sz="quarter" idx="25"/>
          </p:nvPr>
        </p:nvSpPr>
        <p:spPr>
          <a:xfrm>
            <a:off x="7015142" y="1398588"/>
            <a:ext cx="9756775" cy="7488237"/>
          </a:xfrm>
        </p:spPr>
        <p:txBody>
          <a:bodyPr/>
          <a:lstStyle/>
          <a:p>
            <a:endParaRPr lang="es-ES"/>
          </a:p>
        </p:txBody>
      </p:sp>
      <p:sp>
        <p:nvSpPr>
          <p:cNvPr id="5"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55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51865"/>
            <a:ext cx="4775200" cy="2781683"/>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440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g left image and text">
    <p:spTree>
      <p:nvGrpSpPr>
        <p:cNvPr id="1" name=""/>
        <p:cNvGrpSpPr/>
        <p:nvPr/>
      </p:nvGrpSpPr>
      <p:grpSpPr>
        <a:xfrm>
          <a:off x="0" y="0"/>
          <a:ext cx="0" cy="0"/>
          <a:chOff x="0" y="0"/>
          <a:chExt cx="0" cy="0"/>
        </a:xfrm>
      </p:grpSpPr>
      <p:sp>
        <p:nvSpPr>
          <p:cNvPr id="3" name="Marcador de gráfico 2">
            <a:extLst>
              <a:ext uri="{FF2B5EF4-FFF2-40B4-BE49-F238E27FC236}">
                <a16:creationId xmlns:a16="http://schemas.microsoft.com/office/drawing/2014/main" id="{E4BDCAEF-A2E2-4394-94A3-B87920536E82}"/>
              </a:ext>
            </a:extLst>
          </p:cNvPr>
          <p:cNvSpPr>
            <a:spLocks noGrp="1"/>
          </p:cNvSpPr>
          <p:nvPr>
            <p:ph type="chart" sz="quarter" idx="25"/>
          </p:nvPr>
        </p:nvSpPr>
        <p:spPr>
          <a:xfrm>
            <a:off x="1412875" y="1398588"/>
            <a:ext cx="9756775" cy="7488237"/>
          </a:xfrm>
        </p:spPr>
        <p:txBody>
          <a:bodyPr/>
          <a:lstStyle/>
          <a:p>
            <a:endParaRPr lang="es-ES"/>
          </a:p>
        </p:txBody>
      </p:sp>
      <p:sp>
        <p:nvSpPr>
          <p:cNvPr id="5" name="Title 1"/>
          <p:cNvSpPr>
            <a:spLocks noGrp="1"/>
          </p:cNvSpPr>
          <p:nvPr>
            <p:ph type="title" hasCustomPrompt="1"/>
          </p:nvPr>
        </p:nvSpPr>
        <p:spPr>
          <a:xfrm>
            <a:off x="12366170"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2366170"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3991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left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1777366"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Rectangle 5"/>
          <p:cNvSpPr/>
          <p:nvPr userDrawn="1"/>
        </p:nvSpPr>
        <p:spPr>
          <a:xfrm>
            <a:off x="11777366"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itle 1"/>
          <p:cNvSpPr>
            <a:spLocks noGrp="1"/>
          </p:cNvSpPr>
          <p:nvPr>
            <p:ph type="title" hasCustomPrompt="1"/>
          </p:nvPr>
        </p:nvSpPr>
        <p:spPr>
          <a:xfrm>
            <a:off x="13007033"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0" name="Text Placeholder 5"/>
          <p:cNvSpPr>
            <a:spLocks noGrp="1"/>
          </p:cNvSpPr>
          <p:nvPr>
            <p:ph type="body" sz="quarter" idx="12" hasCustomPrompt="1"/>
          </p:nvPr>
        </p:nvSpPr>
        <p:spPr>
          <a:xfrm>
            <a:off x="13026083"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397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2300"/>
                            </p:stCondLst>
                            <p:childTnLst>
                              <p:par>
                                <p:cTn id="17" presetID="10"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5"/>
          </p:nvPr>
        </p:nvSpPr>
        <p:spPr>
          <a:xfrm>
            <a:off x="914328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609552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21"/>
          </p:nvPr>
        </p:nvSpPr>
        <p:spPr>
          <a:xfrm>
            <a:off x="914328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Picture Placeholder 6"/>
          <p:cNvSpPr>
            <a:spLocks noGrp="1"/>
          </p:cNvSpPr>
          <p:nvPr>
            <p:ph type="pic" sz="quarter" idx="23"/>
          </p:nvPr>
        </p:nvSpPr>
        <p:spPr>
          <a:xfrm>
            <a:off x="609552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16347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wide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0" y="5141912"/>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1943100" y="3270249"/>
            <a:ext cx="14401800" cy="3744913"/>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itle 1"/>
          <p:cNvSpPr>
            <a:spLocks noGrp="1"/>
          </p:cNvSpPr>
          <p:nvPr>
            <p:ph type="title" hasCustomPrompt="1"/>
          </p:nvPr>
        </p:nvSpPr>
        <p:spPr>
          <a:xfrm>
            <a:off x="3022600" y="3663399"/>
            <a:ext cx="4105275" cy="2957025"/>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5" hasCustomPrompt="1"/>
          </p:nvPr>
        </p:nvSpPr>
        <p:spPr>
          <a:xfrm>
            <a:off x="7702063" y="3663399"/>
            <a:ext cx="6852137" cy="2957025"/>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472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250"/>
                            </p:stCondLst>
                            <p:childTnLst>
                              <p:par>
                                <p:cTn id="17" presetID="2" presetClass="entr" presetSubtype="8" decel="100000" fill="hold" grpId="0" nodeType="afterEffect">
                                  <p:stCondLst>
                                    <p:cond delay="25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38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images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914400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6200775" y="1398588"/>
            <a:ext cx="5886450" cy="7488237"/>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10" name="Title 1"/>
          <p:cNvSpPr>
            <a:spLocks noGrp="1"/>
          </p:cNvSpPr>
          <p:nvPr>
            <p:ph type="title" hasCustomPrompt="1"/>
          </p:nvPr>
        </p:nvSpPr>
        <p:spPr>
          <a:xfrm>
            <a:off x="7127875" y="2209799"/>
            <a:ext cx="4032250" cy="28372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5" hasCustomPrompt="1"/>
          </p:nvPr>
        </p:nvSpPr>
        <p:spPr>
          <a:xfrm>
            <a:off x="7146925" y="5360987"/>
            <a:ext cx="4032250" cy="2817813"/>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98514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 images and text">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7" name="Title 1"/>
          <p:cNvSpPr>
            <a:spLocks noGrp="1"/>
          </p:cNvSpPr>
          <p:nvPr>
            <p:ph type="title" hasCustomPrompt="1"/>
          </p:nvPr>
        </p:nvSpPr>
        <p:spPr>
          <a:xfrm>
            <a:off x="7127875"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Text Placeholder 5"/>
          <p:cNvSpPr>
            <a:spLocks noGrp="1"/>
          </p:cNvSpPr>
          <p:nvPr>
            <p:ph type="body" sz="quarter" idx="12" hasCustomPrompt="1"/>
          </p:nvPr>
        </p:nvSpPr>
        <p:spPr>
          <a:xfrm>
            <a:off x="7146925"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427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 presetClass="entr" presetSubtype="1" decel="100000" fill="hold" grpId="0" nodeType="afterEffect">
                                  <p:stCondLst>
                                    <p:cond delay="0"/>
                                  </p:stCondLst>
                                  <p:iterate type="wd">
                                    <p:tmPct val="10000"/>
                                  </p:iterate>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0-#ppt_h/2"/>
                                          </p:val>
                                        </p:tav>
                                        <p:tav tm="100000">
                                          <p:val>
                                            <p:strVal val="#ppt_y"/>
                                          </p:val>
                                        </p:tav>
                                      </p:tavLst>
                                    </p:anim>
                                  </p:childTnLst>
                                </p:cTn>
                              </p:par>
                            </p:childTnLst>
                          </p:cTn>
                        </p:par>
                        <p:par>
                          <p:cTn id="41" fill="hold">
                            <p:stCondLst>
                              <p:cond delay="5300"/>
                            </p:stCondLst>
                            <p:childTnLst>
                              <p:par>
                                <p:cTn id="42" presetID="10" presetClass="entr" presetSubtype="0" fill="hold" grpId="0" nodeType="afterEffect">
                                  <p:stCondLst>
                                    <p:cond delay="25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P spid="14" grpId="0" animBg="1"/>
      <p:bldP spid="16" grpId="0" animBg="1"/>
      <p:bldP spid="17" grpId="0"/>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images and tex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9144001" y="-1"/>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5"/>
          </p:nvPr>
        </p:nvSpPr>
        <p:spPr>
          <a:xfrm>
            <a:off x="9144000" y="4232324"/>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16"/>
          </p:nvPr>
        </p:nvSpPr>
        <p:spPr>
          <a:xfrm>
            <a:off x="13068650" y="0"/>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17"/>
          </p:nvPr>
        </p:nvSpPr>
        <p:spPr>
          <a:xfrm>
            <a:off x="13068649" y="6151562"/>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Title 1"/>
          <p:cNvSpPr>
            <a:spLocks noGrp="1"/>
          </p:cNvSpPr>
          <p:nvPr>
            <p:ph type="title" hasCustomPrompt="1"/>
          </p:nvPr>
        </p:nvSpPr>
        <p:spPr>
          <a:xfrm>
            <a:off x="1403350" y="1398589"/>
            <a:ext cx="6357257"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5" name="Straight Connector 14"/>
          <p:cNvCxnSpPr/>
          <p:nvPr userDrawn="1"/>
        </p:nvCxnSpPr>
        <p:spPr>
          <a:xfrm>
            <a:off x="1517651" y="5141913"/>
            <a:ext cx="76263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5"/>
          <p:cNvSpPr>
            <a:spLocks noGrp="1"/>
          </p:cNvSpPr>
          <p:nvPr>
            <p:ph type="body" sz="quarter" idx="12" hasCustomPrompt="1"/>
          </p:nvPr>
        </p:nvSpPr>
        <p:spPr>
          <a:xfrm>
            <a:off x="1422400" y="5360988"/>
            <a:ext cx="6357257"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476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26" name="Picture Placeholder 6"/>
          <p:cNvSpPr>
            <a:spLocks noGrp="1"/>
          </p:cNvSpPr>
          <p:nvPr>
            <p:ph type="pic" sz="quarter" idx="15"/>
          </p:nvPr>
        </p:nvSpPr>
        <p:spPr>
          <a:xfrm>
            <a:off x="1433439" y="0"/>
            <a:ext cx="3816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Picture Placeholder 6"/>
          <p:cNvSpPr>
            <a:spLocks noGrp="1"/>
          </p:cNvSpPr>
          <p:nvPr>
            <p:ph type="pic" sz="quarter" idx="16"/>
          </p:nvPr>
        </p:nvSpPr>
        <p:spPr>
          <a:xfrm>
            <a:off x="5358089" y="3270250"/>
            <a:ext cx="3816000" cy="701516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itle 1"/>
          <p:cNvSpPr>
            <a:spLocks noGrp="1"/>
          </p:cNvSpPr>
          <p:nvPr>
            <p:ph type="title" hasCustomPrompt="1"/>
          </p:nvPr>
        </p:nvSpPr>
        <p:spPr>
          <a:xfrm>
            <a:off x="11169650" y="1398589"/>
            <a:ext cx="56959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9" name="Straight Connector 28"/>
          <p:cNvCxnSpPr/>
          <p:nvPr userDrawn="1"/>
        </p:nvCxnSpPr>
        <p:spPr>
          <a:xfrm>
            <a:off x="11283951" y="5141913"/>
            <a:ext cx="70040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12" hasCustomPrompt="1"/>
          </p:nvPr>
        </p:nvSpPr>
        <p:spPr>
          <a:xfrm>
            <a:off x="11188700" y="5360988"/>
            <a:ext cx="5695950"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33440" y="7182615"/>
            <a:ext cx="3816000" cy="644299"/>
          </a:xfrm>
        </p:spPr>
        <p:txBody>
          <a:bodyPr anchor="t">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5358089" y="2428907"/>
            <a:ext cx="3816000" cy="644299"/>
          </a:xfrm>
        </p:spPr>
        <p:txBody>
          <a:bodyPr anchor="b">
            <a:no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039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250"/>
                            </p:stCondLst>
                            <p:childTnLst>
                              <p:par>
                                <p:cTn id="21" presetID="22" presetClass="entr" presetSubtype="2"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3800"/>
                            </p:stCondLst>
                            <p:childTnLst>
                              <p:par>
                                <p:cTn id="29" presetID="10" presetClass="entr" presetSubtype="0" fill="hold" grpId="0"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tmplLst>
          <p:tmpl>
            <p:tnLst>
              <p:par>
                <p:cTn presetID="10" presetClass="entr" presetSubtype="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144000" y="2545889"/>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88665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9144000" y="6025858"/>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9144000" y="5366621"/>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86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8117305" y="1323480"/>
            <a:ext cx="8646695"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8117305" y="664243"/>
            <a:ext cx="864669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8117305" y="3619003"/>
            <a:ext cx="8646695"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8117305" y="2959766"/>
            <a:ext cx="864669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8117305" y="5920054"/>
            <a:ext cx="8646695"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8117305" y="5260817"/>
            <a:ext cx="864669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a:extLst>
              <a:ext uri="{FF2B5EF4-FFF2-40B4-BE49-F238E27FC236}">
                <a16:creationId xmlns:a16="http://schemas.microsoft.com/office/drawing/2014/main" id="{5975A75A-3222-4EE4-87E6-61C721923C2E}"/>
              </a:ext>
            </a:extLst>
          </p:cNvPr>
          <p:cNvSpPr>
            <a:spLocks noGrp="1"/>
          </p:cNvSpPr>
          <p:nvPr>
            <p:ph type="body" sz="quarter" idx="19" hasCustomPrompt="1"/>
          </p:nvPr>
        </p:nvSpPr>
        <p:spPr>
          <a:xfrm>
            <a:off x="8117305" y="8190444"/>
            <a:ext cx="8646695"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a:extLst>
              <a:ext uri="{FF2B5EF4-FFF2-40B4-BE49-F238E27FC236}">
                <a16:creationId xmlns:a16="http://schemas.microsoft.com/office/drawing/2014/main" id="{24E6970D-F22D-4FE3-B804-E2213C6EE1AC}"/>
              </a:ext>
            </a:extLst>
          </p:cNvPr>
          <p:cNvSpPr>
            <a:spLocks noGrp="1"/>
          </p:cNvSpPr>
          <p:nvPr>
            <p:ph type="body" sz="quarter" idx="20" hasCustomPrompt="1"/>
          </p:nvPr>
        </p:nvSpPr>
        <p:spPr>
          <a:xfrm>
            <a:off x="8117305" y="7531207"/>
            <a:ext cx="864669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5671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405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22600" y="3740262"/>
            <a:ext cx="12242800" cy="1232839"/>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6" name="Text Placeholder 5"/>
          <p:cNvSpPr>
            <a:spLocks noGrp="1"/>
          </p:cNvSpPr>
          <p:nvPr>
            <p:ph type="body" sz="quarter" idx="12" hasCustomPrompt="1"/>
          </p:nvPr>
        </p:nvSpPr>
        <p:spPr>
          <a:xfrm>
            <a:off x="3022601" y="5141913"/>
            <a:ext cx="12242800" cy="896938"/>
          </a:xfrm>
        </p:spPr>
        <p:txBody>
          <a:bodyPr anchor="t"/>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3" hasCustomPrompt="1"/>
          </p:nvPr>
        </p:nvSpPr>
        <p:spPr>
          <a:xfrm>
            <a:off x="3022601" y="7015163"/>
            <a:ext cx="12242800" cy="1871662"/>
          </a:xfrm>
        </p:spPr>
        <p:txBody>
          <a:bodyPr anchor="b"/>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405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23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and image">
    <p:spTree>
      <p:nvGrpSpPr>
        <p:cNvPr id="1" name=""/>
        <p:cNvGrpSpPr/>
        <p:nvPr/>
      </p:nvGrpSpPr>
      <p:grpSpPr>
        <a:xfrm>
          <a:off x="0" y="0"/>
          <a:ext cx="0" cy="0"/>
          <a:chOff x="0" y="0"/>
          <a:chExt cx="0" cy="0"/>
        </a:xfrm>
      </p:grpSpPr>
      <p:sp>
        <p:nvSpPr>
          <p:cNvPr id="13" name="Picture Placeholder 6"/>
          <p:cNvSpPr>
            <a:spLocks noGrp="1"/>
          </p:cNvSpPr>
          <p:nvPr>
            <p:ph type="pic" sz="quarter" idx="13"/>
          </p:nvPr>
        </p:nvSpPr>
        <p:spPr>
          <a:xfrm>
            <a:off x="5488440" y="-1"/>
            <a:ext cx="5655810" cy="10285413"/>
          </a:xfrm>
          <a:no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ext Placeholder 5"/>
          <p:cNvSpPr>
            <a:spLocks noGrp="1"/>
          </p:cNvSpPr>
          <p:nvPr>
            <p:ph type="body" sz="quarter" idx="12" hasCustomPrompt="1"/>
          </p:nvPr>
        </p:nvSpPr>
        <p:spPr>
          <a:xfrm>
            <a:off x="11169650" y="1997249"/>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11169650" y="1338012"/>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11169650" y="4731437"/>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11169650" y="4072200"/>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11169650" y="7465625"/>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11169650" y="6806388"/>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8007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2050"/>
                            </p:stCondLst>
                            <p:childTnLst>
                              <p:par>
                                <p:cTn id="14" presetID="22" presetClass="entr" presetSubtype="8"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2800"/>
                            </p:stCondLst>
                            <p:childTnLst>
                              <p:par>
                                <p:cTn id="18" presetID="10"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355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4050"/>
                            </p:stCondLst>
                            <p:childTnLst>
                              <p:par>
                                <p:cTn id="26" presetID="10" presetClass="entr" presetSubtype="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4800"/>
                            </p:stCondLst>
                            <p:childTnLst>
                              <p:par>
                                <p:cTn id="30" presetID="22" presetClass="entr" presetSubtype="8" fill="hold" grpId="0" nodeType="after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9144000" y="1997249"/>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33801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9144000" y="4731437"/>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9144000" y="4072200"/>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9144000" y="7465625"/>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9144000" y="6806388"/>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Rectangle 13"/>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5"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771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ppt_x"/>
                                          </p:val>
                                        </p:tav>
                                        <p:tav tm="100000">
                                          <p:val>
                                            <p:strVal val="#ppt_x"/>
                                          </p:val>
                                        </p:tav>
                                      </p:tavLst>
                                    </p:anim>
                                    <p:anim calcmode="lin" valueType="num">
                                      <p:cBhvr additive="base">
                                        <p:cTn id="11" dur="1000" fill="hold"/>
                                        <p:tgtEl>
                                          <p:spTgt spid="15"/>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2" presetClass="entr" presetSubtype="8"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800"/>
                            </p:stCondLst>
                            <p:childTnLst>
                              <p:par>
                                <p:cTn id="21" presetID="22" presetClass="entr" presetSubtype="8"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330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050"/>
                            </p:stCondLst>
                            <p:childTnLst>
                              <p:par>
                                <p:cTn id="29" presetID="22" presetClass="entr" presetSubtype="8"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par>
                          <p:cTn id="32" fill="hold">
                            <p:stCondLst>
                              <p:cond delay="4550"/>
                            </p:stCondLst>
                            <p:childTnLst>
                              <p:par>
                                <p:cTn id="33" presetID="10" presetClass="entr" presetSubtype="0" fill="hold" grpId="0" nodeType="after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animBg="1"/>
      <p:bldP spid="15"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columns">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531403"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6531403"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6531403"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6531403"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6531403"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6531403"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ext Placeholder 5"/>
          <p:cNvSpPr>
            <a:spLocks noGrp="1"/>
          </p:cNvSpPr>
          <p:nvPr>
            <p:ph type="body" sz="quarter" idx="23"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24"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9437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380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30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50"/>
                            </p:stCondLst>
                            <p:childTnLst>
                              <p:par>
                                <p:cTn id="34" presetID="22" presetClass="entr" presetSubtype="8" fill="hold" grpId="0"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left)">
                                      <p:cBhvr>
                                        <p:cTn id="36" dur="500"/>
                                        <p:tgtEl>
                                          <p:spTgt spid="14">
                                            <p:txEl>
                                              <p:pRg st="0" end="0"/>
                                            </p:txEl>
                                          </p:spTgt>
                                        </p:tgtEl>
                                      </p:cBhvr>
                                    </p:animEffect>
                                  </p:childTnLst>
                                </p:cTn>
                              </p:par>
                            </p:childTnLst>
                          </p:cTn>
                        </p:par>
                        <p:par>
                          <p:cTn id="37" fill="hold">
                            <p:stCondLst>
                              <p:cond delay="5550"/>
                            </p:stCondLst>
                            <p:childTnLst>
                              <p:par>
                                <p:cTn id="38" presetID="10" presetClass="entr" presetSubtype="0" fill="hold" grpId="0" nodeType="after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300"/>
                            </p:stCondLst>
                            <p:childTnLst>
                              <p:par>
                                <p:cTn id="42" presetID="22" presetClass="entr" presetSubtype="8"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left)">
                                      <p:cBhvr>
                                        <p:cTn id="44" dur="500"/>
                                        <p:tgtEl>
                                          <p:spTgt spid="16">
                                            <p:txEl>
                                              <p:pRg st="0" end="0"/>
                                            </p:txEl>
                                          </p:spTgt>
                                        </p:tgtEl>
                                      </p:cBhvr>
                                    </p:animEffect>
                                  </p:childTnLst>
                                </p:cTn>
                              </p:par>
                            </p:childTnLst>
                          </p:cTn>
                        </p:par>
                        <p:par>
                          <p:cTn id="45" fill="hold">
                            <p:stCondLst>
                              <p:cond delay="68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7550"/>
                            </p:stCondLst>
                            <p:childTnLst>
                              <p:par>
                                <p:cTn id="50" presetID="22" presetClass="entr" presetSubtype="8" fill="hold" grpId="0" nodeType="after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wipe(left)">
                                      <p:cBhvr>
                                        <p:cTn id="52" dur="500"/>
                                        <p:tgtEl>
                                          <p:spTgt spid="18">
                                            <p:txEl>
                                              <p:pRg st="0" end="0"/>
                                            </p:txEl>
                                          </p:spTgt>
                                        </p:tgtEl>
                                      </p:cBhvr>
                                    </p:animEffect>
                                  </p:childTnLst>
                                </p:cTn>
                              </p:par>
                            </p:childTnLst>
                          </p:cTn>
                        </p:par>
                        <p:par>
                          <p:cTn id="53" fill="hold">
                            <p:stCondLst>
                              <p:cond delay="8050"/>
                            </p:stCondLst>
                            <p:childTnLst>
                              <p:par>
                                <p:cTn id="54" presetID="10" presetClass="entr" presetSubtype="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96" idx="4"/>
          </p:cNvCxnSpPr>
          <p:nvPr userDrawn="1"/>
        </p:nvCxnSpPr>
        <p:spPr>
          <a:xfrm flipV="1">
            <a:off x="9143999" y="7626096"/>
            <a:ext cx="1"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7" name="Title 1"/>
          <p:cNvSpPr>
            <a:spLocks noGrp="1"/>
          </p:cNvSpPr>
          <p:nvPr>
            <p:ph type="title" hasCustomPrompt="1"/>
          </p:nvPr>
        </p:nvSpPr>
        <p:spPr>
          <a:xfrm>
            <a:off x="1403350" y="2116810"/>
            <a:ext cx="4789632"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2" name="Text Placeholder 5"/>
          <p:cNvSpPr>
            <a:spLocks noGrp="1"/>
          </p:cNvSpPr>
          <p:nvPr>
            <p:ph type="body" sz="quarter" idx="24" hasCustomPrompt="1"/>
          </p:nvPr>
        </p:nvSpPr>
        <p:spPr>
          <a:xfrm>
            <a:off x="1403349" y="5365094"/>
            <a:ext cx="4789633"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2"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3"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3177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fill="hold"/>
                                        <p:tgtEl>
                                          <p:spTgt spid="127"/>
                                        </p:tgtEl>
                                        <p:attrNameLst>
                                          <p:attrName>ppt_x</p:attrName>
                                        </p:attrNameLst>
                                      </p:cBhvr>
                                      <p:tavLst>
                                        <p:tav tm="0">
                                          <p:val>
                                            <p:strVal val="#ppt_x"/>
                                          </p:val>
                                        </p:tav>
                                        <p:tav tm="100000">
                                          <p:val>
                                            <p:strVal val="#ppt_x"/>
                                          </p:val>
                                        </p:tav>
                                      </p:tavLst>
                                    </p:anim>
                                    <p:anim calcmode="lin" valueType="num">
                                      <p:cBhvr additive="base">
                                        <p:cTn id="8" dur="1000" fill="hold"/>
                                        <p:tgtEl>
                                          <p:spTgt spid="1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par>
                          <p:cTn id="20" fill="hold">
                            <p:stCondLst>
                              <p:cond delay="2550"/>
                            </p:stCondLst>
                            <p:childTnLst>
                              <p:par>
                                <p:cTn id="21" presetID="22" presetClass="entr" presetSubtype="8" fill="hold" grpId="0" nodeType="afterEffect">
                                  <p:stCondLst>
                                    <p:cond delay="0"/>
                                  </p:stCondLst>
                                  <p:childTnLst>
                                    <p:set>
                                      <p:cBhvr>
                                        <p:cTn id="22" dur="1" fill="hold">
                                          <p:stCondLst>
                                            <p:cond delay="0"/>
                                          </p:stCondLst>
                                        </p:cTn>
                                        <p:tgtEl>
                                          <p:spTgt spid="113">
                                            <p:txEl>
                                              <p:pRg st="0" end="0"/>
                                            </p:txEl>
                                          </p:spTgt>
                                        </p:tgtEl>
                                        <p:attrNameLst>
                                          <p:attrName>style.visibility</p:attrName>
                                        </p:attrNameLst>
                                      </p:cBhvr>
                                      <p:to>
                                        <p:strVal val="visible"/>
                                      </p:to>
                                    </p:set>
                                    <p:animEffect transition="in" filter="wipe(left)">
                                      <p:cBhvr>
                                        <p:cTn id="23" dur="500"/>
                                        <p:tgtEl>
                                          <p:spTgt spid="113">
                                            <p:txEl>
                                              <p:pRg st="0" end="0"/>
                                            </p:txEl>
                                          </p:spTgt>
                                        </p:tgtEl>
                                      </p:cBhvr>
                                    </p:animEffect>
                                  </p:childTnLst>
                                </p:cTn>
                              </p:par>
                            </p:childTnLst>
                          </p:cTn>
                        </p:par>
                        <p:par>
                          <p:cTn id="24" fill="hold">
                            <p:stCondLst>
                              <p:cond delay="3050"/>
                            </p:stCondLst>
                            <p:childTnLst>
                              <p:par>
                                <p:cTn id="25" presetID="10" presetClass="entr" presetSubtype="0" fill="hold" grpId="0" nodeType="afterEffect">
                                  <p:stCondLst>
                                    <p:cond delay="0"/>
                                  </p:stCondLst>
                                  <p:childTnLst>
                                    <p:set>
                                      <p:cBhvr>
                                        <p:cTn id="26" dur="1" fill="hold">
                                          <p:stCondLst>
                                            <p:cond delay="0"/>
                                          </p:stCondLst>
                                        </p:cTn>
                                        <p:tgtEl>
                                          <p:spTgt spid="112">
                                            <p:txEl>
                                              <p:pRg st="0" end="0"/>
                                            </p:txEl>
                                          </p:spTgt>
                                        </p:tgtEl>
                                        <p:attrNameLst>
                                          <p:attrName>style.visibility</p:attrName>
                                        </p:attrNameLst>
                                      </p:cBhvr>
                                      <p:to>
                                        <p:strVal val="visible"/>
                                      </p:to>
                                    </p:set>
                                    <p:animEffect transition="in" filter="fade">
                                      <p:cBhvr>
                                        <p:cTn id="27" dur="500"/>
                                        <p:tgtEl>
                                          <p:spTgt spid="112">
                                            <p:txEl>
                                              <p:pRg st="0" end="0"/>
                                            </p:txEl>
                                          </p:spTgt>
                                        </p:tgtEl>
                                      </p:cBhvr>
                                    </p:animEffect>
                                  </p:childTnLst>
                                </p:cTn>
                              </p:par>
                            </p:childTnLst>
                          </p:cTn>
                        </p:par>
                        <p:par>
                          <p:cTn id="28" fill="hold">
                            <p:stCondLst>
                              <p:cond delay="3550"/>
                            </p:stCondLst>
                            <p:childTnLst>
                              <p:par>
                                <p:cTn id="29" presetID="2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par>
                          <p:cTn id="32" fill="hold">
                            <p:stCondLst>
                              <p:cond delay="40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childTnLst>
                          </p:cTn>
                        </p:par>
                        <p:par>
                          <p:cTn id="39" fill="hold">
                            <p:stCondLst>
                              <p:cond delay="4550"/>
                            </p:stCondLst>
                            <p:childTnLst>
                              <p:par>
                                <p:cTn id="40" presetID="22" presetClass="entr" presetSubtype="8" fill="hold" grpId="0" nodeType="afterEffect">
                                  <p:stCondLst>
                                    <p:cond delay="0"/>
                                  </p:stCondLst>
                                  <p:childTnLst>
                                    <p:set>
                                      <p:cBhvr>
                                        <p:cTn id="41" dur="1" fill="hold">
                                          <p:stCondLst>
                                            <p:cond delay="0"/>
                                          </p:stCondLst>
                                        </p:cTn>
                                        <p:tgtEl>
                                          <p:spTgt spid="118">
                                            <p:txEl>
                                              <p:pRg st="0" end="0"/>
                                            </p:txEl>
                                          </p:spTgt>
                                        </p:tgtEl>
                                        <p:attrNameLst>
                                          <p:attrName>style.visibility</p:attrName>
                                        </p:attrNameLst>
                                      </p:cBhvr>
                                      <p:to>
                                        <p:strVal val="visible"/>
                                      </p:to>
                                    </p:set>
                                    <p:animEffect transition="in" filter="wipe(left)">
                                      <p:cBhvr>
                                        <p:cTn id="42" dur="500"/>
                                        <p:tgtEl>
                                          <p:spTgt spid="118">
                                            <p:txEl>
                                              <p:pRg st="0" end="0"/>
                                            </p:txEl>
                                          </p:spTgt>
                                        </p:tgtEl>
                                      </p:cBhvr>
                                    </p:animEffect>
                                  </p:childTnLst>
                                </p:cTn>
                              </p:par>
                            </p:childTnLst>
                          </p:cTn>
                        </p:par>
                        <p:par>
                          <p:cTn id="43" fill="hold">
                            <p:stCondLst>
                              <p:cond delay="5050"/>
                            </p:stCondLst>
                            <p:childTnLst>
                              <p:par>
                                <p:cTn id="44" presetID="10" presetClass="entr" presetSubtype="0" fill="hold" grpId="0" nodeType="afterEffect">
                                  <p:stCondLst>
                                    <p:cond delay="0"/>
                                  </p:stCondLst>
                                  <p:childTnLst>
                                    <p:set>
                                      <p:cBhvr>
                                        <p:cTn id="45" dur="1" fill="hold">
                                          <p:stCondLst>
                                            <p:cond delay="0"/>
                                          </p:stCondLst>
                                        </p:cTn>
                                        <p:tgtEl>
                                          <p:spTgt spid="117">
                                            <p:txEl>
                                              <p:pRg st="0" end="0"/>
                                            </p:txEl>
                                          </p:spTgt>
                                        </p:tgtEl>
                                        <p:attrNameLst>
                                          <p:attrName>style.visibility</p:attrName>
                                        </p:attrNameLst>
                                      </p:cBhvr>
                                      <p:to>
                                        <p:strVal val="visible"/>
                                      </p:to>
                                    </p:set>
                                    <p:animEffect transition="in" filter="fade">
                                      <p:cBhvr>
                                        <p:cTn id="46" dur="500"/>
                                        <p:tgtEl>
                                          <p:spTgt spid="117">
                                            <p:txEl>
                                              <p:pRg st="0" end="0"/>
                                            </p:txEl>
                                          </p:spTgt>
                                        </p:tgtEl>
                                      </p:cBhvr>
                                    </p:animEffect>
                                  </p:childTnLst>
                                </p:cTn>
                              </p:par>
                            </p:childTnLst>
                          </p:cTn>
                        </p:par>
                        <p:par>
                          <p:cTn id="47" fill="hold">
                            <p:stCondLst>
                              <p:cond delay="5550"/>
                            </p:stCondLst>
                            <p:childTnLst>
                              <p:par>
                                <p:cTn id="48" presetID="22" presetClass="entr" presetSubtype="1"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up)">
                                      <p:cBhvr>
                                        <p:cTn id="50" dur="500"/>
                                        <p:tgtEl>
                                          <p:spTgt spid="102"/>
                                        </p:tgtEl>
                                      </p:cBhvr>
                                    </p:animEffect>
                                  </p:childTnLst>
                                </p:cTn>
                              </p:par>
                            </p:childTnLst>
                          </p:cTn>
                        </p:par>
                        <p:par>
                          <p:cTn id="51" fill="hold">
                            <p:stCondLst>
                              <p:cond delay="605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6550"/>
                            </p:stCondLst>
                            <p:childTnLst>
                              <p:par>
                                <p:cTn id="59" presetID="22" presetClass="entr" presetSubtype="8" fill="hold" grpId="0" nodeType="afterEffect">
                                  <p:stCondLst>
                                    <p:cond delay="0"/>
                                  </p:stCondLst>
                                  <p:childTnLst>
                                    <p:set>
                                      <p:cBhvr>
                                        <p:cTn id="60" dur="1" fill="hold">
                                          <p:stCondLst>
                                            <p:cond delay="0"/>
                                          </p:stCondLst>
                                        </p:cTn>
                                        <p:tgtEl>
                                          <p:spTgt spid="120">
                                            <p:txEl>
                                              <p:pRg st="0" end="0"/>
                                            </p:txEl>
                                          </p:spTgt>
                                        </p:tgtEl>
                                        <p:attrNameLst>
                                          <p:attrName>style.visibility</p:attrName>
                                        </p:attrNameLst>
                                      </p:cBhvr>
                                      <p:to>
                                        <p:strVal val="visible"/>
                                      </p:to>
                                    </p:set>
                                    <p:animEffect transition="in" filter="wipe(left)">
                                      <p:cBhvr>
                                        <p:cTn id="61" dur="500"/>
                                        <p:tgtEl>
                                          <p:spTgt spid="120">
                                            <p:txEl>
                                              <p:pRg st="0" end="0"/>
                                            </p:txEl>
                                          </p:spTgt>
                                        </p:tgtEl>
                                      </p:cBhvr>
                                    </p:animEffect>
                                  </p:childTnLst>
                                </p:cTn>
                              </p:par>
                            </p:childTnLst>
                          </p:cTn>
                        </p:par>
                        <p:par>
                          <p:cTn id="62" fill="hold">
                            <p:stCondLst>
                              <p:cond delay="7050"/>
                            </p:stCondLst>
                            <p:childTnLst>
                              <p:par>
                                <p:cTn id="63" presetID="10" presetClass="entr" presetSubtype="0" fill="hold" grpId="0" nodeType="afterEffect">
                                  <p:stCondLst>
                                    <p:cond delay="0"/>
                                  </p:stCondLst>
                                  <p:childTnLst>
                                    <p:set>
                                      <p:cBhvr>
                                        <p:cTn id="64" dur="1" fill="hold">
                                          <p:stCondLst>
                                            <p:cond delay="0"/>
                                          </p:stCondLst>
                                        </p:cTn>
                                        <p:tgtEl>
                                          <p:spTgt spid="119">
                                            <p:txEl>
                                              <p:pRg st="0" end="0"/>
                                            </p:txEl>
                                          </p:spTgt>
                                        </p:tgtEl>
                                        <p:attrNameLst>
                                          <p:attrName>style.visibility</p:attrName>
                                        </p:attrNameLst>
                                      </p:cBhvr>
                                      <p:to>
                                        <p:strVal val="visible"/>
                                      </p:to>
                                    </p:set>
                                    <p:animEffect transition="in" filter="fade">
                                      <p:cBhvr>
                                        <p:cTn id="65" dur="500"/>
                                        <p:tgtEl>
                                          <p:spTgt spid="119">
                                            <p:txEl>
                                              <p:pRg st="0" end="0"/>
                                            </p:txEl>
                                          </p:spTgt>
                                        </p:tgtEl>
                                      </p:cBhvr>
                                    </p:animEffect>
                                  </p:childTnLst>
                                </p:cTn>
                              </p:par>
                            </p:childTnLst>
                          </p:cTn>
                        </p:par>
                        <p:par>
                          <p:cTn id="66" fill="hold">
                            <p:stCondLst>
                              <p:cond delay="7550"/>
                            </p:stCondLst>
                            <p:childTnLst>
                              <p:par>
                                <p:cTn id="67" presetID="22" presetClass="entr" presetSubtype="1" fill="hold" nodeType="after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wipe(up)">
                                      <p:cBhvr>
                                        <p:cTn id="6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7" grpId="0"/>
      <p:bldP spid="132" grpId="0">
        <p:tmplLst>
          <p:tmpl>
            <p:tnLst>
              <p:par>
                <p:cTn presetID="10" presetClass="entr" presetSubtype="0" fill="hold" nodeType="after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21" grpId="0" animBg="1">
        <p:tmplLst>
          <p:tmpl>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96" idx="4"/>
          </p:cNvCxnSpPr>
          <p:nvPr userDrawn="1"/>
        </p:nvCxnSpPr>
        <p:spPr>
          <a:xfrm flipV="1">
            <a:off x="9144000" y="7626096"/>
            <a:ext cx="0"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8"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9"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6878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3">
                                            <p:txEl>
                                              <p:pRg st="0" end="0"/>
                                            </p:txEl>
                                          </p:spTgt>
                                        </p:tgtEl>
                                        <p:attrNameLst>
                                          <p:attrName>style.visibility</p:attrName>
                                        </p:attrNameLst>
                                      </p:cBhvr>
                                      <p:to>
                                        <p:strVal val="visible"/>
                                      </p:to>
                                    </p:set>
                                    <p:animEffect transition="in" filter="wipe(left)">
                                      <p:cBhvr>
                                        <p:cTn id="14" dur="500"/>
                                        <p:tgtEl>
                                          <p:spTgt spid="1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
                                            <p:txEl>
                                              <p:pRg st="0" end="0"/>
                                            </p:txEl>
                                          </p:spTgt>
                                        </p:tgtEl>
                                        <p:attrNameLst>
                                          <p:attrName>style.visibility</p:attrName>
                                        </p:attrNameLst>
                                      </p:cBhvr>
                                      <p:to>
                                        <p:strVal val="visible"/>
                                      </p:to>
                                    </p:set>
                                    <p:animEffect transition="in" filter="fade">
                                      <p:cBhvr>
                                        <p:cTn id="18" dur="500"/>
                                        <p:tgtEl>
                                          <p:spTgt spid="112">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8">
                                            <p:txEl>
                                              <p:pRg st="0" end="0"/>
                                            </p:txEl>
                                          </p:spTgt>
                                        </p:tgtEl>
                                        <p:attrNameLst>
                                          <p:attrName>style.visibility</p:attrName>
                                        </p:attrNameLst>
                                      </p:cBhvr>
                                      <p:to>
                                        <p:strVal val="visible"/>
                                      </p:to>
                                    </p:set>
                                    <p:animEffect transition="in" filter="wipe(left)">
                                      <p:cBhvr>
                                        <p:cTn id="33" dur="500"/>
                                        <p:tgtEl>
                                          <p:spTgt spid="1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7">
                                            <p:txEl>
                                              <p:pRg st="0" end="0"/>
                                            </p:txEl>
                                          </p:spTgt>
                                        </p:tgtEl>
                                        <p:attrNameLst>
                                          <p:attrName>style.visibility</p:attrName>
                                        </p:attrNameLst>
                                      </p:cBhvr>
                                      <p:to>
                                        <p:strVal val="visible"/>
                                      </p:to>
                                    </p:set>
                                    <p:animEffect transition="in" filter="fade">
                                      <p:cBhvr>
                                        <p:cTn id="37" dur="500"/>
                                        <p:tgtEl>
                                          <p:spTgt spid="117">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wipe(left)">
                                      <p:cBhvr>
                                        <p:cTn id="52" dur="500"/>
                                        <p:tgtEl>
                                          <p:spTgt spid="120">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9">
                                            <p:txEl>
                                              <p:pRg st="0" end="0"/>
                                            </p:txEl>
                                          </p:spTgt>
                                        </p:tgtEl>
                                        <p:attrNameLst>
                                          <p:attrName>style.visibility</p:attrName>
                                        </p:attrNameLst>
                                      </p:cBhvr>
                                      <p:to>
                                        <p:strVal val="visible"/>
                                      </p:to>
                                    </p:set>
                                    <p:animEffect transition="in" filter="fade">
                                      <p:cBhvr>
                                        <p:cTn id="56" dur="500"/>
                                        <p:tgtEl>
                                          <p:spTgt spid="119">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27" grpId="0"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3"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4"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5"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1"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3">
                                            <p:txEl>
                                              <p:pRg st="0" end="0"/>
                                            </p:txEl>
                                          </p:spTgt>
                                        </p:tgtEl>
                                        <p:attrNameLst>
                                          <p:attrName>style.visibility</p:attrName>
                                        </p:attrNameLst>
                                      </p:cBhvr>
                                      <p:to>
                                        <p:strVal val="visible"/>
                                      </p:to>
                                    </p:set>
                                    <p:animEffect transition="in" filter="wipe(left)">
                                      <p:cBhvr>
                                        <p:cTn id="14" dur="500"/>
                                        <p:tgtEl>
                                          <p:spTgt spid="1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
                                            <p:txEl>
                                              <p:pRg st="0" end="0"/>
                                            </p:txEl>
                                          </p:spTgt>
                                        </p:tgtEl>
                                        <p:attrNameLst>
                                          <p:attrName>style.visibility</p:attrName>
                                        </p:attrNameLst>
                                      </p:cBhvr>
                                      <p:to>
                                        <p:strVal val="visible"/>
                                      </p:to>
                                    </p:set>
                                    <p:animEffect transition="in" filter="fade">
                                      <p:cBhvr>
                                        <p:cTn id="18" dur="500"/>
                                        <p:tgtEl>
                                          <p:spTgt spid="112">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500"/>
                                        <p:tgtEl>
                                          <p:spTgt spid="1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8">
                                            <p:txEl>
                                              <p:pRg st="0" end="0"/>
                                            </p:txEl>
                                          </p:spTgt>
                                        </p:tgtEl>
                                        <p:attrNameLst>
                                          <p:attrName>style.visibility</p:attrName>
                                        </p:attrNameLst>
                                      </p:cBhvr>
                                      <p:to>
                                        <p:strVal val="visible"/>
                                      </p:to>
                                    </p:set>
                                    <p:animEffect transition="in" filter="wipe(left)">
                                      <p:cBhvr>
                                        <p:cTn id="33" dur="500"/>
                                        <p:tgtEl>
                                          <p:spTgt spid="1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7">
                                            <p:txEl>
                                              <p:pRg st="0" end="0"/>
                                            </p:txEl>
                                          </p:spTgt>
                                        </p:tgtEl>
                                        <p:attrNameLst>
                                          <p:attrName>style.visibility</p:attrName>
                                        </p:attrNameLst>
                                      </p:cBhvr>
                                      <p:to>
                                        <p:strVal val="visible"/>
                                      </p:to>
                                    </p:set>
                                    <p:animEffect transition="in" filter="fade">
                                      <p:cBhvr>
                                        <p:cTn id="37" dur="500"/>
                                        <p:tgtEl>
                                          <p:spTgt spid="117">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fade">
                                      <p:cBhvr>
                                        <p:cTn id="45" dur="500"/>
                                        <p:tgtEl>
                                          <p:spTgt spid="1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wipe(left)">
                                      <p:cBhvr>
                                        <p:cTn id="52" dur="500"/>
                                        <p:tgtEl>
                                          <p:spTgt spid="120">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9">
                                            <p:txEl>
                                              <p:pRg st="0" end="0"/>
                                            </p:txEl>
                                          </p:spTgt>
                                        </p:tgtEl>
                                        <p:attrNameLst>
                                          <p:attrName>style.visibility</p:attrName>
                                        </p:attrNameLst>
                                      </p:cBhvr>
                                      <p:to>
                                        <p:strVal val="visible"/>
                                      </p:to>
                                    </p:set>
                                    <p:animEffect transition="in" filter="fade">
                                      <p:cBhvr>
                                        <p:cTn id="56" dur="500"/>
                                        <p:tgtEl>
                                          <p:spTgt spid="119">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1000" fill="hold"/>
                                        <p:tgtEl>
                                          <p:spTgt spid="21"/>
                                        </p:tgtEl>
                                        <p:attrNameLst>
                                          <p:attrName>ppt_x</p:attrName>
                                        </p:attrNameLst>
                                      </p:cBhvr>
                                      <p:tavLst>
                                        <p:tav tm="0">
                                          <p:val>
                                            <p:strVal val="#ppt_x"/>
                                          </p:val>
                                        </p:tav>
                                        <p:tav tm="100000">
                                          <p:val>
                                            <p:strVal val="#ppt_x"/>
                                          </p:val>
                                        </p:tav>
                                      </p:tavLst>
                                    </p:anim>
                                    <p:anim calcmode="lin" valueType="num">
                                      <p:cBhvr additive="base">
                                        <p:cTn id="61"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3" grpId="0" animBg="1">
        <p:tmplLst>
          <p:tmpl>
            <p:tnLst>
              <p:par>
                <p:cTn presetID="10" presetClass="entr" presetSubtype="0"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24" grpId="0" animBg="1">
        <p:tmplLst>
          <p:tmpl>
            <p:tnLst>
              <p:par>
                <p:cTn presetID="10" presetClass="entr" presetSubtype="0" fill="hold" nodeType="afterEffect">
                  <p:stCondLst>
                    <p:cond delay="0"/>
                  </p:stCondLst>
                  <p:childTnLst>
                    <p:set>
                      <p:cBhvr>
                        <p:cTn dur="1" fill="hold">
                          <p:stCondLst>
                            <p:cond delay="0"/>
                          </p:stCondLst>
                        </p:cTn>
                        <p:tgtEl>
                          <p:spTgt spid="124"/>
                        </p:tgtEl>
                        <p:attrNameLst>
                          <p:attrName>style.visibility</p:attrName>
                        </p:attrNameLst>
                      </p:cBhvr>
                      <p:to>
                        <p:strVal val="visible"/>
                      </p:to>
                    </p:set>
                    <p:animEffect transition="in" filter="fade">
                      <p:cBhvr>
                        <p:cTn dur="500"/>
                        <p:tgtEl>
                          <p:spTgt spid="124"/>
                        </p:tgtEl>
                      </p:cBhvr>
                    </p:animEffect>
                  </p:childTnLst>
                </p:cTn>
              </p:par>
            </p:tnLst>
          </p:tmpl>
        </p:tmplLst>
      </p:bldP>
      <p:bldP spid="125" grpId="0" animBg="1">
        <p:tmplLst>
          <p:tmpl>
            <p:tnLst>
              <p:par>
                <p:cTn presetID="10" presetClass="entr" presetSubtype="0" fill="hold" nodeType="afterEffect">
                  <p:stCondLst>
                    <p:cond delay="0"/>
                  </p:stCondLst>
                  <p:childTnLst>
                    <p:set>
                      <p:cBhvr>
                        <p:cTn dur="1" fill="hold">
                          <p:stCondLst>
                            <p:cond delay="0"/>
                          </p:stCondLst>
                        </p:cTn>
                        <p:tgtEl>
                          <p:spTgt spid="125"/>
                        </p:tgtEl>
                        <p:attrNameLst>
                          <p:attrName>style.visibility</p:attrName>
                        </p:attrNameLst>
                      </p:cBhvr>
                      <p:to>
                        <p:strVal val="visible"/>
                      </p:to>
                    </p:set>
                    <p:animEffect transition="in" filter="fade">
                      <p:cBhvr>
                        <p:cTn dur="500"/>
                        <p:tgtEl>
                          <p:spTgt spid="125"/>
                        </p:tgtEl>
                      </p:cBhvr>
                    </p:animEffect>
                  </p:childTnLst>
                </p:cTn>
              </p:par>
            </p:tnLst>
          </p:tmpl>
        </p:tmplLst>
      </p:bldP>
      <p:bldP spid="21"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5" name="Group 4"/>
          <p:cNvGrpSpPr/>
          <p:nvPr userDrawn="1"/>
        </p:nvGrpSpPr>
        <p:grpSpPr>
          <a:xfrm>
            <a:off x="6924854" y="7424748"/>
            <a:ext cx="1052493" cy="1052493"/>
            <a:chOff x="9144000" y="1433513"/>
            <a:chExt cx="1408161" cy="1408161"/>
          </a:xfrm>
        </p:grpSpPr>
        <p:sp>
          <p:nvSpPr>
            <p:cNvPr id="6" name="Rectangle 5"/>
            <p:cNvSpPr/>
            <p:nvPr userDrawn="1"/>
          </p:nvSpPr>
          <p:spPr>
            <a:xfrm>
              <a:off x="9144000" y="1433513"/>
              <a:ext cx="1408161" cy="1408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Text Placeholder 5"/>
          <p:cNvSpPr>
            <a:spLocks noGrp="1"/>
          </p:cNvSpPr>
          <p:nvPr>
            <p:ph type="body" sz="quarter" idx="15" hasCustomPrompt="1"/>
          </p:nvPr>
        </p:nvSpPr>
        <p:spPr>
          <a:xfrm>
            <a:off x="7088619" y="749582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1</a:t>
            </a:r>
            <a:endParaRPr kumimoji="1" lang="ja-JP" altLang="en-US" dirty="0"/>
          </a:p>
        </p:txBody>
      </p:sp>
      <p:cxnSp>
        <p:nvCxnSpPr>
          <p:cNvPr id="9" name="Straight Connector 8"/>
          <p:cNvCxnSpPr/>
          <p:nvPr userDrawn="1"/>
        </p:nvCxnSpPr>
        <p:spPr>
          <a:xfrm>
            <a:off x="0" y="8877368"/>
            <a:ext cx="6515100" cy="945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515100" y="7015163"/>
            <a:ext cx="0" cy="1871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515100" y="7015163"/>
            <a:ext cx="187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387100" y="5143501"/>
            <a:ext cx="0" cy="1871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8387100" y="5143501"/>
            <a:ext cx="187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10275765" y="3270250"/>
            <a:ext cx="0" cy="1871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0275765" y="3270250"/>
            <a:ext cx="8012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8796854" y="5553086"/>
            <a:ext cx="1052493" cy="1052493"/>
            <a:chOff x="9144000" y="1433513"/>
            <a:chExt cx="1408161" cy="1408161"/>
          </a:xfrm>
        </p:grpSpPr>
        <p:sp>
          <p:nvSpPr>
            <p:cNvPr id="27" name="Rectangle 26"/>
            <p:cNvSpPr/>
            <p:nvPr userDrawn="1"/>
          </p:nvSpPr>
          <p:spPr>
            <a:xfrm>
              <a:off x="9144000" y="1433513"/>
              <a:ext cx="1408161" cy="1408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Rectangle 2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Text Placeholder 5"/>
          <p:cNvSpPr>
            <a:spLocks noGrp="1"/>
          </p:cNvSpPr>
          <p:nvPr userDrawn="1">
            <p:ph type="body" sz="quarter" idx="16" hasCustomPrompt="1"/>
          </p:nvPr>
        </p:nvSpPr>
        <p:spPr>
          <a:xfrm>
            <a:off x="8960619" y="5624167"/>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2</a:t>
            </a:r>
            <a:endParaRPr kumimoji="1" lang="ja-JP" altLang="en-US" dirty="0"/>
          </a:p>
        </p:txBody>
      </p:sp>
      <p:grpSp>
        <p:nvGrpSpPr>
          <p:cNvPr id="32" name="Group 31"/>
          <p:cNvGrpSpPr/>
          <p:nvPr userDrawn="1"/>
        </p:nvGrpSpPr>
        <p:grpSpPr>
          <a:xfrm>
            <a:off x="10685519" y="3679835"/>
            <a:ext cx="1052493" cy="1052493"/>
            <a:chOff x="9144000" y="1433513"/>
            <a:chExt cx="1408161" cy="1408161"/>
          </a:xfrm>
        </p:grpSpPr>
        <p:sp>
          <p:nvSpPr>
            <p:cNvPr id="33" name="Rectangle 32"/>
            <p:cNvSpPr/>
            <p:nvPr userDrawn="1"/>
          </p:nvSpPr>
          <p:spPr>
            <a:xfrm>
              <a:off x="9144000" y="1433513"/>
              <a:ext cx="1408161" cy="1408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Rectangle 33"/>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Text Placeholder 5"/>
          <p:cNvSpPr>
            <a:spLocks noGrp="1"/>
          </p:cNvSpPr>
          <p:nvPr userDrawn="1">
            <p:ph type="body" sz="quarter" idx="17" hasCustomPrompt="1"/>
          </p:nvPr>
        </p:nvSpPr>
        <p:spPr>
          <a:xfrm>
            <a:off x="10849284" y="3750916"/>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3</a:t>
            </a:r>
            <a:endParaRPr kumimoji="1" lang="ja-JP" altLang="en-US" dirty="0"/>
          </a:p>
        </p:txBody>
      </p:sp>
      <p:sp>
        <p:nvSpPr>
          <p:cNvPr id="39" name="Text Placeholder 5"/>
          <p:cNvSpPr>
            <a:spLocks noGrp="1"/>
          </p:cNvSpPr>
          <p:nvPr>
            <p:ph type="body" sz="quarter" idx="12" hasCustomPrompt="1"/>
          </p:nvPr>
        </p:nvSpPr>
        <p:spPr>
          <a:xfrm>
            <a:off x="8189178" y="7396544"/>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Progressively extend extensive core competencies with ubiquitous initiatives. Interactively build adaptive alignments whereas synergistic e-markets. </a:t>
            </a:r>
            <a:endParaRPr kumimoji="1" lang="ja-JP" altLang="en-US" dirty="0"/>
          </a:p>
        </p:txBody>
      </p:sp>
      <p:sp>
        <p:nvSpPr>
          <p:cNvPr id="40" name="Text Placeholder 5"/>
          <p:cNvSpPr>
            <a:spLocks noGrp="1"/>
          </p:cNvSpPr>
          <p:nvPr>
            <p:ph type="body" sz="quarter" idx="14" hasCustomPrompt="1"/>
          </p:nvPr>
        </p:nvSpPr>
        <p:spPr>
          <a:xfrm>
            <a:off x="1579424" y="7630714"/>
            <a:ext cx="4524178"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Collaboratively empower</a:t>
            </a:r>
            <a:endParaRPr kumimoji="1" lang="ja-JP" altLang="en-US" dirty="0"/>
          </a:p>
        </p:txBody>
      </p:sp>
      <p:sp>
        <p:nvSpPr>
          <p:cNvPr id="41" name="Text Placeholder 5"/>
          <p:cNvSpPr>
            <a:spLocks noGrp="1"/>
          </p:cNvSpPr>
          <p:nvPr>
            <p:ph type="body" sz="quarter" idx="18" hasCustomPrompt="1"/>
          </p:nvPr>
        </p:nvSpPr>
        <p:spPr>
          <a:xfrm>
            <a:off x="3309601" y="5769282"/>
            <a:ext cx="4675400"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Authoritatively orchestrate</a:t>
            </a:r>
            <a:endParaRPr kumimoji="1" lang="ja-JP" altLang="en-US" dirty="0"/>
          </a:p>
        </p:txBody>
      </p:sp>
      <p:sp>
        <p:nvSpPr>
          <p:cNvPr id="42" name="Text Placeholder 5"/>
          <p:cNvSpPr>
            <a:spLocks noGrp="1"/>
          </p:cNvSpPr>
          <p:nvPr>
            <p:ph type="body" sz="quarter" idx="19" hasCustomPrompt="1"/>
          </p:nvPr>
        </p:nvSpPr>
        <p:spPr>
          <a:xfrm>
            <a:off x="4838008" y="3893782"/>
            <a:ext cx="5049984"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err="1"/>
              <a:t>Phosfluorescently</a:t>
            </a:r>
            <a:r>
              <a:rPr kumimoji="1" lang="en-US" altLang="ja-JP" dirty="0"/>
              <a:t> impact</a:t>
            </a:r>
            <a:endParaRPr kumimoji="1" lang="ja-JP" altLang="en-US" dirty="0"/>
          </a:p>
        </p:txBody>
      </p:sp>
      <p:sp>
        <p:nvSpPr>
          <p:cNvPr id="43" name="Text Placeholder 5"/>
          <p:cNvSpPr>
            <a:spLocks noGrp="1"/>
          </p:cNvSpPr>
          <p:nvPr>
            <p:ph type="body" sz="quarter" idx="20" hasCustomPrompt="1"/>
          </p:nvPr>
        </p:nvSpPr>
        <p:spPr>
          <a:xfrm>
            <a:off x="10064721" y="5518987"/>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Progressively extend extensive core competencies with ubiquitous initiatives. Interactively build adaptive alignments whereas synergistic e-markets. </a:t>
            </a:r>
            <a:endParaRPr kumimoji="1" lang="ja-JP" altLang="en-US" dirty="0"/>
          </a:p>
        </p:txBody>
      </p:sp>
      <p:sp>
        <p:nvSpPr>
          <p:cNvPr id="45" name="Text Placeholder 5"/>
          <p:cNvSpPr>
            <a:spLocks noGrp="1"/>
          </p:cNvSpPr>
          <p:nvPr>
            <p:ph type="body" sz="quarter" idx="21" hasCustomPrompt="1"/>
          </p:nvPr>
        </p:nvSpPr>
        <p:spPr>
          <a:xfrm>
            <a:off x="11970971" y="3645736"/>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Progressively extend extensive core competencies with ubiquitous initiatives. Interactively build adaptive alignments whereas synergistic e-markets. </a:t>
            </a:r>
            <a:endParaRPr kumimoji="1" lang="ja-JP" altLang="en-US" dirty="0"/>
          </a:p>
        </p:txBody>
      </p:sp>
      <p:sp>
        <p:nvSpPr>
          <p:cNvPr id="31"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36"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131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8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50"/>
                                        <p:tgtEl>
                                          <p:spTgt spid="9"/>
                                        </p:tgtEl>
                                      </p:cBhvr>
                                    </p:animEffect>
                                  </p:childTnLst>
                                </p:cTn>
                              </p:par>
                            </p:childTnLst>
                          </p:cTn>
                        </p:par>
                        <p:par>
                          <p:cTn id="17" fill="hold">
                            <p:stCondLst>
                              <p:cond delay="205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250"/>
                                        <p:tgtEl>
                                          <p:spTgt spid="12"/>
                                        </p:tgtEl>
                                      </p:cBhvr>
                                    </p:animEffect>
                                  </p:childTnLst>
                                </p:cTn>
                              </p:par>
                            </p:childTnLst>
                          </p:cTn>
                        </p:par>
                        <p:par>
                          <p:cTn id="21" fill="hold">
                            <p:stCondLst>
                              <p:cond delay="23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250"/>
                                        <p:tgtEl>
                                          <p:spTgt spid="15"/>
                                        </p:tgtEl>
                                      </p:cBhvr>
                                    </p:animEffect>
                                  </p:childTnLst>
                                </p:cTn>
                              </p:par>
                            </p:childTnLst>
                          </p:cTn>
                        </p:par>
                        <p:par>
                          <p:cTn id="25" fill="hold">
                            <p:stCondLst>
                              <p:cond delay="2550"/>
                            </p:stCondLst>
                            <p:childTnLst>
                              <p:par>
                                <p:cTn id="26" presetID="2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250"/>
                                        <p:tgtEl>
                                          <p:spTgt spid="20"/>
                                        </p:tgtEl>
                                      </p:cBhvr>
                                    </p:animEffect>
                                  </p:childTnLst>
                                </p:cTn>
                              </p:par>
                            </p:childTnLst>
                          </p:cTn>
                        </p:par>
                        <p:par>
                          <p:cTn id="29" fill="hold">
                            <p:stCondLst>
                              <p:cond delay="28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250"/>
                                        <p:tgtEl>
                                          <p:spTgt spid="21"/>
                                        </p:tgtEl>
                                      </p:cBhvr>
                                    </p:animEffect>
                                  </p:childTnLst>
                                </p:cTn>
                              </p:par>
                            </p:childTnLst>
                          </p:cTn>
                        </p:par>
                        <p:par>
                          <p:cTn id="33" fill="hold">
                            <p:stCondLst>
                              <p:cond delay="3050"/>
                            </p:stCondLst>
                            <p:childTnLst>
                              <p:par>
                                <p:cTn id="34" presetID="22" presetClass="entr" presetSubtype="4"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250"/>
                                        <p:tgtEl>
                                          <p:spTgt spid="23"/>
                                        </p:tgtEl>
                                      </p:cBhvr>
                                    </p:animEffect>
                                  </p:childTnLst>
                                </p:cTn>
                              </p:par>
                            </p:childTnLst>
                          </p:cTn>
                        </p:par>
                        <p:par>
                          <p:cTn id="37" fill="hold">
                            <p:stCondLst>
                              <p:cond delay="33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250"/>
                                        <p:tgtEl>
                                          <p:spTgt spid="24"/>
                                        </p:tgtEl>
                                      </p:cBhvr>
                                    </p:animEffect>
                                  </p:childTnLst>
                                </p:cTn>
                              </p:par>
                            </p:childTnLst>
                          </p:cTn>
                        </p:par>
                        <p:par>
                          <p:cTn id="41" fill="hold">
                            <p:stCondLst>
                              <p:cond delay="3550"/>
                            </p:stCondLst>
                            <p:childTnLst>
                              <p:par>
                                <p:cTn id="42" presetID="10" presetClass="entr" presetSubtype="0" fill="hold" nodeType="afterEffect">
                                  <p:stCondLst>
                                    <p:cond delay="2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par>
                          <p:cTn id="48" fill="hold">
                            <p:stCondLst>
                              <p:cond delay="4300"/>
                            </p:stCondLst>
                            <p:childTnLst>
                              <p:par>
                                <p:cTn id="49" presetID="22" presetClass="entr" presetSubtype="2" fill="hold" grpId="0" nodeType="after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wipe(right)">
                                      <p:cBhvr>
                                        <p:cTn id="51" dur="500"/>
                                        <p:tgtEl>
                                          <p:spTgt spid="40">
                                            <p:txEl>
                                              <p:pRg st="0" end="0"/>
                                            </p:txEl>
                                          </p:spTgt>
                                        </p:tgtEl>
                                      </p:cBhvr>
                                    </p:animEffect>
                                  </p:childTnLst>
                                </p:cTn>
                              </p:par>
                            </p:childTnLst>
                          </p:cTn>
                        </p:par>
                        <p:par>
                          <p:cTn id="52" fill="hold">
                            <p:stCondLst>
                              <p:cond delay="4800"/>
                            </p:stCondLst>
                            <p:childTnLst>
                              <p:par>
                                <p:cTn id="53" presetID="10" presetClass="entr" presetSubtype="0" fill="hold" grpId="0" nodeType="after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Effect transition="in" filter="fade">
                                      <p:cBhvr>
                                        <p:cTn id="55" dur="500"/>
                                        <p:tgtEl>
                                          <p:spTgt spid="39">
                                            <p:txEl>
                                              <p:pRg st="0" end="0"/>
                                            </p:txEl>
                                          </p:spTgt>
                                        </p:tgtEl>
                                      </p:cBhvr>
                                    </p:animEffect>
                                  </p:childTnLst>
                                </p:cTn>
                              </p:par>
                            </p:childTnLst>
                          </p:cTn>
                        </p:par>
                        <p:par>
                          <p:cTn id="56" fill="hold">
                            <p:stCondLst>
                              <p:cond delay="5300"/>
                            </p:stCondLst>
                            <p:childTnLst>
                              <p:par>
                                <p:cTn id="57" presetID="10" presetClass="entr" presetSubtype="0" fill="hold" nodeType="afterEffect">
                                  <p:stCondLst>
                                    <p:cond delay="25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par>
                          <p:cTn id="63" fill="hold">
                            <p:stCondLst>
                              <p:cond delay="6050"/>
                            </p:stCondLst>
                            <p:childTnLst>
                              <p:par>
                                <p:cTn id="64" presetID="22" presetClass="entr" presetSubtype="2" fill="hold" grpId="0" nodeType="afterEffect">
                                  <p:stCondLst>
                                    <p:cond delay="0"/>
                                  </p:st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right)">
                                      <p:cBhvr>
                                        <p:cTn id="66" dur="500"/>
                                        <p:tgtEl>
                                          <p:spTgt spid="41">
                                            <p:txEl>
                                              <p:pRg st="0" end="0"/>
                                            </p:txEl>
                                          </p:spTgt>
                                        </p:tgtEl>
                                      </p:cBhvr>
                                    </p:animEffect>
                                  </p:childTnLst>
                                </p:cTn>
                              </p:par>
                            </p:childTnLst>
                          </p:cTn>
                        </p:par>
                        <p:par>
                          <p:cTn id="67" fill="hold">
                            <p:stCondLst>
                              <p:cond delay="6550"/>
                            </p:stCondLst>
                            <p:childTnLst>
                              <p:par>
                                <p:cTn id="68" presetID="10" presetClass="entr" presetSubtype="0"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fade">
                                      <p:cBhvr>
                                        <p:cTn id="70" dur="500"/>
                                        <p:tgtEl>
                                          <p:spTgt spid="43">
                                            <p:txEl>
                                              <p:pRg st="0" end="0"/>
                                            </p:txEl>
                                          </p:spTgt>
                                        </p:tgtEl>
                                      </p:cBhvr>
                                    </p:animEffect>
                                  </p:childTnLst>
                                </p:cTn>
                              </p:par>
                            </p:childTnLst>
                          </p:cTn>
                        </p:par>
                        <p:par>
                          <p:cTn id="71" fill="hold">
                            <p:stCondLst>
                              <p:cond delay="7050"/>
                            </p:stCondLst>
                            <p:childTnLst>
                              <p:par>
                                <p:cTn id="72" presetID="10" presetClass="entr" presetSubtype="0" fill="hold" nodeType="afterEffect">
                                  <p:stCondLst>
                                    <p:cond delay="25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7800"/>
                            </p:stCondLst>
                            <p:childTnLst>
                              <p:par>
                                <p:cTn id="79" presetID="22" presetClass="entr" presetSubtype="2" fill="hold" grpId="0" nodeType="afterEffect">
                                  <p:stCondLst>
                                    <p:cond delay="0"/>
                                  </p:stCondLst>
                                  <p:childTnLst>
                                    <p:set>
                                      <p:cBhvr>
                                        <p:cTn id="80" dur="1" fill="hold">
                                          <p:stCondLst>
                                            <p:cond delay="0"/>
                                          </p:stCondLst>
                                        </p:cTn>
                                        <p:tgtEl>
                                          <p:spTgt spid="42">
                                            <p:txEl>
                                              <p:pRg st="0" end="0"/>
                                            </p:txEl>
                                          </p:spTgt>
                                        </p:tgtEl>
                                        <p:attrNameLst>
                                          <p:attrName>style.visibility</p:attrName>
                                        </p:attrNameLst>
                                      </p:cBhvr>
                                      <p:to>
                                        <p:strVal val="visible"/>
                                      </p:to>
                                    </p:set>
                                    <p:animEffect transition="in" filter="wipe(right)">
                                      <p:cBhvr>
                                        <p:cTn id="81" dur="500"/>
                                        <p:tgtEl>
                                          <p:spTgt spid="42">
                                            <p:txEl>
                                              <p:pRg st="0" end="0"/>
                                            </p:txEl>
                                          </p:spTgt>
                                        </p:tgtEl>
                                      </p:cBhvr>
                                    </p:animEffect>
                                  </p:childTnLst>
                                </p:cTn>
                              </p:par>
                            </p:childTnLst>
                          </p:cTn>
                        </p:par>
                        <p:par>
                          <p:cTn id="82" fill="hold">
                            <p:stCondLst>
                              <p:cond delay="8300"/>
                            </p:stCondLst>
                            <p:childTnLst>
                              <p:par>
                                <p:cTn id="83" presetID="10" presetClass="entr" presetSubtype="0" fill="hold" grpId="0" nodeType="afterEffect">
                                  <p:stCondLst>
                                    <p:cond delay="0"/>
                                  </p:stCondLst>
                                  <p:childTnLst>
                                    <p:set>
                                      <p:cBhvr>
                                        <p:cTn id="84" dur="1" fill="hold">
                                          <p:stCondLst>
                                            <p:cond delay="0"/>
                                          </p:stCondLst>
                                        </p:cTn>
                                        <p:tgtEl>
                                          <p:spTgt spid="45">
                                            <p:txEl>
                                              <p:pRg st="0" end="0"/>
                                            </p:txEl>
                                          </p:spTgt>
                                        </p:tgtEl>
                                        <p:attrNameLst>
                                          <p:attrName>style.visibility</p:attrName>
                                        </p:attrNameLst>
                                      </p:cBhvr>
                                      <p:to>
                                        <p:strVal val="visible"/>
                                      </p:to>
                                    </p:set>
                                    <p:animEffect transition="in" filter="fade">
                                      <p:cBhvr>
                                        <p:cTn id="8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5" grpId="0" build="p">
        <p:tmplLst>
          <p:tmpl lvl="1">
            <p:tnLst>
              <p:par>
                <p:cTn presetID="10" presetClass="entr" presetSubtype="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2"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right)">
                      <p:cBhvr>
                        <p:cTn dur="500"/>
                        <p:tgtEl>
                          <p:spTgt spid="40"/>
                        </p:tgtEl>
                      </p:cBhvr>
                    </p:animEffect>
                  </p:childTnLst>
                </p:cTn>
              </p:par>
            </p:tnLst>
          </p:tmpl>
        </p:tmplLst>
      </p:bldP>
      <p:bldP spid="41" grpId="0" build="p">
        <p:tmplLst>
          <p:tmpl lvl="1">
            <p:tnLst>
              <p:par>
                <p:cTn presetID="22" presetClass="entr" presetSubtype="2"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right)">
                      <p:cBhvr>
                        <p:cTn dur="500"/>
                        <p:tgtEl>
                          <p:spTgt spid="41"/>
                        </p:tgtEl>
                      </p:cBhvr>
                    </p:animEffect>
                  </p:childTnLst>
                </p:cTn>
              </p:par>
            </p:tnLst>
          </p:tmpl>
        </p:tmplLst>
      </p:bldP>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31" grpId="0"/>
      <p:bldP spid="36" grpId="0">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ne white 1">
    <p:spTree>
      <p:nvGrpSpPr>
        <p:cNvPr id="1" name=""/>
        <p:cNvGrpSpPr/>
        <p:nvPr/>
      </p:nvGrpSpPr>
      <p:grpSpPr>
        <a:xfrm>
          <a:off x="0" y="0"/>
          <a:ext cx="0" cy="0"/>
          <a:chOff x="0" y="0"/>
          <a:chExt cx="0" cy="0"/>
        </a:xfrm>
      </p:grpSpPr>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32" name="Straight Connector 3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973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ppt_x"/>
                                          </p:val>
                                        </p:tav>
                                        <p:tav tm="100000">
                                          <p:val>
                                            <p:strVal val="#ppt_x"/>
                                          </p:val>
                                        </p:tav>
                                      </p:tavLst>
                                    </p:anim>
                                    <p:anim calcmode="lin" valueType="num">
                                      <p:cBhvr additive="base">
                                        <p:cTn id="18" dur="10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ne white 2">
    <p:spTree>
      <p:nvGrpSpPr>
        <p:cNvPr id="1" name=""/>
        <p:cNvGrpSpPr/>
        <p:nvPr/>
      </p:nvGrpSpPr>
      <p:grpSpPr>
        <a:xfrm>
          <a:off x="0" y="0"/>
          <a:ext cx="0" cy="0"/>
          <a:chOff x="0" y="0"/>
          <a:chExt cx="0" cy="0"/>
        </a:xfrm>
      </p:grpSpPr>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172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ne black 1">
    <p:spTree>
      <p:nvGrpSpPr>
        <p:cNvPr id="1" name=""/>
        <p:cNvGrpSpPr/>
        <p:nvPr/>
      </p:nvGrpSpPr>
      <p:grpSpPr>
        <a:xfrm>
          <a:off x="0" y="0"/>
          <a:ext cx="0" cy="0"/>
          <a:chOff x="0" y="0"/>
          <a:chExt cx="0" cy="0"/>
        </a:xfrm>
      </p:grpSpPr>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7" name="Straight Connector 16"/>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46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6" grpId="0"/>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p:nvPr>
        </p:nvSpPr>
        <p:spPr>
          <a:xfrm>
            <a:off x="8280400" y="2803525"/>
            <a:ext cx="10007600" cy="261937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8191501" y="5655510"/>
            <a:ext cx="7073899" cy="2728077"/>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310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ne black 2">
    <p:spTree>
      <p:nvGrpSpPr>
        <p:cNvPr id="1" name=""/>
        <p:cNvGrpSpPr/>
        <p:nvPr/>
      </p:nvGrpSpPr>
      <p:grpSpPr>
        <a:xfrm>
          <a:off x="0" y="0"/>
          <a:ext cx="0" cy="0"/>
          <a:chOff x="0" y="0"/>
          <a:chExt cx="0" cy="0"/>
        </a:xfrm>
      </p:grpSpPr>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5645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956324" y="1418560"/>
            <a:ext cx="5261219" cy="7468265"/>
            <a:chOff x="3004457" y="476891"/>
            <a:chExt cx="5937704" cy="8428531"/>
          </a:xfrm>
        </p:grpSpPr>
        <p:sp>
          <p:nvSpPr>
            <p:cNvPr id="6" name="Rectangle: Rounded Corners 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Oval 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8" name="Oval 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9" name="Rectangle: Rounded Corners 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itle 1"/>
          <p:cNvSpPr>
            <a:spLocks noGrp="1"/>
          </p:cNvSpPr>
          <p:nvPr>
            <p:ph type="title" hasCustomPrompt="1"/>
          </p:nvPr>
        </p:nvSpPr>
        <p:spPr>
          <a:xfrm>
            <a:off x="8915204" y="2104573"/>
            <a:ext cx="7431650" cy="2942435"/>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1" name="Straight Connector 10"/>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Picture Placeholder 6"/>
          <p:cNvSpPr>
            <a:spLocks noGrp="1"/>
          </p:cNvSpPr>
          <p:nvPr>
            <p:ph type="pic" sz="quarter" idx="15"/>
          </p:nvPr>
        </p:nvSpPr>
        <p:spPr>
          <a:xfrm>
            <a:off x="2306240"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698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ne and tablet 1">
    <p:spTree>
      <p:nvGrpSpPr>
        <p:cNvPr id="1" name=""/>
        <p:cNvGrpSpPr/>
        <p:nvPr/>
      </p:nvGrpSpPr>
      <p:grpSpPr>
        <a:xfrm>
          <a:off x="0" y="0"/>
          <a:ext cx="0" cy="0"/>
          <a:chOff x="0" y="0"/>
          <a:chExt cx="0" cy="0"/>
        </a:xfrm>
      </p:grpSpPr>
      <p:cxnSp>
        <p:nvCxnSpPr>
          <p:cNvPr id="32" name="Straight Connector 31"/>
          <p:cNvCxnSpPr/>
          <p:nvPr userDrawn="1"/>
        </p:nvCxnSpPr>
        <p:spPr>
          <a:xfrm>
            <a:off x="1517651" y="5141913"/>
            <a:ext cx="7182707"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11083681" y="1398588"/>
            <a:ext cx="5261219" cy="7468265"/>
            <a:chOff x="3004457" y="476891"/>
            <a:chExt cx="5937704" cy="8428531"/>
          </a:xfrm>
        </p:grpSpPr>
        <p:sp>
          <p:nvSpPr>
            <p:cNvPr id="16" name="Rectangle: Rounded Corners 1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8" name="Oval 1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9" name="Rectangle: Rounded Corners 1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Group 19"/>
          <p:cNvGrpSpPr/>
          <p:nvPr userDrawn="1"/>
        </p:nvGrpSpPr>
        <p:grpSpPr>
          <a:xfrm>
            <a:off x="8700358" y="3270250"/>
            <a:ext cx="2690898" cy="5616575"/>
            <a:chOff x="2791402" y="1050114"/>
            <a:chExt cx="3909098" cy="8159261"/>
          </a:xfrm>
        </p:grpSpPr>
        <p:sp>
          <p:nvSpPr>
            <p:cNvPr id="21" name="Rectangle 20"/>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Rounded Corners 22"/>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Rounded Corners 23"/>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val 24"/>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Rounded Corners 25"/>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val 26"/>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Oval 27"/>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6"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13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000" fill="hold"/>
                                        <p:tgtEl>
                                          <p:spTgt spid="31"/>
                                        </p:tgtEl>
                                        <p:attrNameLst>
                                          <p:attrName>ppt_x</p:attrName>
                                        </p:attrNameLst>
                                      </p:cBhvr>
                                      <p:tavLst>
                                        <p:tav tm="0">
                                          <p:val>
                                            <p:strVal val="#ppt_x"/>
                                          </p:val>
                                        </p:tav>
                                        <p:tav tm="100000">
                                          <p:val>
                                            <p:strVal val="#ppt_x"/>
                                          </p:val>
                                        </p:tav>
                                      </p:tavLst>
                                    </p:anim>
                                    <p:anim calcmode="lin" valueType="num">
                                      <p:cBhvr additive="base">
                                        <p:cTn id="25" dur="1000" fill="hold"/>
                                        <p:tgtEl>
                                          <p:spTgt spid="31"/>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animBg="1"/>
      <p:bldP spid="36"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ne and tablet 2">
    <p:spTree>
      <p:nvGrpSpPr>
        <p:cNvPr id="1" name=""/>
        <p:cNvGrpSpPr/>
        <p:nvPr/>
      </p:nvGrpSpPr>
      <p:grpSpPr>
        <a:xfrm>
          <a:off x="0" y="0"/>
          <a:ext cx="0" cy="0"/>
          <a:chOff x="0" y="0"/>
          <a:chExt cx="0" cy="0"/>
        </a:xfrm>
      </p:grpSpPr>
      <p:cxnSp>
        <p:nvCxnSpPr>
          <p:cNvPr id="42" name="Straight Connector 41"/>
          <p:cNvCxnSpPr/>
          <p:nvPr userDrawn="1"/>
        </p:nvCxnSpPr>
        <p:spPr>
          <a:xfrm>
            <a:off x="1517651" y="5141913"/>
            <a:ext cx="72105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userDrawn="1"/>
        </p:nvGrpSpPr>
        <p:grpSpPr>
          <a:xfrm>
            <a:off x="11083681" y="1398588"/>
            <a:ext cx="5261219" cy="7468265"/>
            <a:chOff x="3004457" y="476891"/>
            <a:chExt cx="5937704" cy="8428531"/>
          </a:xfrm>
        </p:grpSpPr>
        <p:sp>
          <p:nvSpPr>
            <p:cNvPr id="44" name="Rectangle: Rounded Corners 43"/>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val 44"/>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6" name="Oval 45"/>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7" name="Rectangle: Rounded Corners 46"/>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Group 47"/>
          <p:cNvGrpSpPr/>
          <p:nvPr userDrawn="1"/>
        </p:nvGrpSpPr>
        <p:grpSpPr>
          <a:xfrm>
            <a:off x="8700358" y="3270250"/>
            <a:ext cx="2690898" cy="5616575"/>
            <a:chOff x="2791402" y="1050114"/>
            <a:chExt cx="3909098" cy="8159261"/>
          </a:xfrm>
        </p:grpSpPr>
        <p:sp>
          <p:nvSpPr>
            <p:cNvPr id="49" name="Rectangle 48"/>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Rectangle 49"/>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Rectangle: Rounded Corners 50"/>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Rectangle: Rounded Corners 51"/>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Oval 52"/>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Rectangle: Rounded Corners 53"/>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Oval 54"/>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val 55"/>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7"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8"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0"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8162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right)">
                                      <p:cBhvr>
                                        <p:cTn id="21" dur="500"/>
                                        <p:tgtEl>
                                          <p:spTgt spid="4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1000" fill="hold"/>
                                        <p:tgtEl>
                                          <p:spTgt spid="57"/>
                                        </p:tgtEl>
                                        <p:attrNameLst>
                                          <p:attrName>ppt_x</p:attrName>
                                        </p:attrNameLst>
                                      </p:cBhvr>
                                      <p:tavLst>
                                        <p:tav tm="0">
                                          <p:val>
                                            <p:strVal val="#ppt_x"/>
                                          </p:val>
                                        </p:tav>
                                        <p:tav tm="100000">
                                          <p:val>
                                            <p:strVal val="#ppt_x"/>
                                          </p:val>
                                        </p:tav>
                                      </p:tavLst>
                                    </p:anim>
                                    <p:anim calcmode="lin" valueType="num">
                                      <p:cBhvr additive="base">
                                        <p:cTn id="25" dur="1000" fill="hold"/>
                                        <p:tgtEl>
                                          <p:spTgt spid="57"/>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ptop 1">
    <p:spTree>
      <p:nvGrpSpPr>
        <p:cNvPr id="1" name=""/>
        <p:cNvGrpSpPr/>
        <p:nvPr/>
      </p:nvGrpSpPr>
      <p:grpSpPr>
        <a:xfrm>
          <a:off x="0" y="0"/>
          <a:ext cx="0" cy="0"/>
          <a:chOff x="0" y="0"/>
          <a:chExt cx="0" cy="0"/>
        </a:xfrm>
      </p:grpSpPr>
      <p:grpSp>
        <p:nvGrpSpPr>
          <p:cNvPr id="5" name="Group 4"/>
          <p:cNvGrpSpPr/>
          <p:nvPr userDrawn="1"/>
        </p:nvGrpSpPr>
        <p:grpSpPr>
          <a:xfrm>
            <a:off x="1403350" y="2556257"/>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rgbClr val="1C1C1C"/>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Title 1"/>
          <p:cNvSpPr>
            <a:spLocks noGrp="1"/>
          </p:cNvSpPr>
          <p:nvPr>
            <p:ph type="title" hasCustomPrompt="1"/>
          </p:nvPr>
        </p:nvSpPr>
        <p:spPr>
          <a:xfrm>
            <a:off x="11160125" y="2235201"/>
            <a:ext cx="5165725" cy="2811808"/>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2" name="Straight Connector 11"/>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5"/>
          </p:nvPr>
        </p:nvSpPr>
        <p:spPr>
          <a:xfrm>
            <a:off x="2561991" y="2939672"/>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8814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ptop and phone 1">
    <p:spTree>
      <p:nvGrpSpPr>
        <p:cNvPr id="1" name=""/>
        <p:cNvGrpSpPr/>
        <p:nvPr/>
      </p:nvGrpSpPr>
      <p:grpSpPr>
        <a:xfrm>
          <a:off x="0" y="0"/>
          <a:ext cx="0" cy="0"/>
          <a:chOff x="0" y="0"/>
          <a:chExt cx="0" cy="0"/>
        </a:xfrm>
      </p:grpSpPr>
      <p:grpSp>
        <p:nvGrpSpPr>
          <p:cNvPr id="12" name="Group 11"/>
          <p:cNvGrpSpPr/>
          <p:nvPr userDrawn="1"/>
        </p:nvGrpSpPr>
        <p:grpSpPr>
          <a:xfrm>
            <a:off x="11832678" y="2222865"/>
            <a:ext cx="2109987" cy="4404069"/>
            <a:chOff x="2791402" y="1050114"/>
            <a:chExt cx="3909098" cy="8159261"/>
          </a:xfrm>
        </p:grpSpPr>
        <p:sp>
          <p:nvSpPr>
            <p:cNvPr id="13" name="Rectangle 12"/>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13"/>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Rounded Corners 14"/>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Rounded Corners 15"/>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Rounded Corners 17"/>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18"/>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val 19"/>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Group 4"/>
          <p:cNvGrpSpPr/>
          <p:nvPr userDrawn="1"/>
        </p:nvGrpSpPr>
        <p:grpSpPr>
          <a:xfrm>
            <a:off x="3584809" y="1477195"/>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chemeClr val="tx1"/>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Picture Placeholder 6"/>
          <p:cNvSpPr>
            <a:spLocks noGrp="1"/>
          </p:cNvSpPr>
          <p:nvPr>
            <p:ph type="pic" sz="quarter" idx="15"/>
          </p:nvPr>
        </p:nvSpPr>
        <p:spPr>
          <a:xfrm>
            <a:off x="4743450" y="1860610"/>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1" name="Picture Placeholder 6"/>
          <p:cNvSpPr>
            <a:spLocks noGrp="1"/>
          </p:cNvSpPr>
          <p:nvPr>
            <p:ph type="pic" sz="quarter" idx="16"/>
          </p:nvPr>
        </p:nvSpPr>
        <p:spPr>
          <a:xfrm>
            <a:off x="12029781" y="2835760"/>
            <a:ext cx="1740859" cy="315813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3"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04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2" presetClass="entr" presetSubtype="4" decel="100000" fill="hold" grpId="0" nodeType="afterEffect">
                                  <p:stCondLst>
                                    <p:cond delay="250"/>
                                  </p:stCondLst>
                                  <p:iterate type="wd">
                                    <p:tmPct val="10000"/>
                                  </p:iterate>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ptop 2">
    <p:spTree>
      <p:nvGrpSpPr>
        <p:cNvPr id="1" name=""/>
        <p:cNvGrpSpPr/>
        <p:nvPr/>
      </p:nvGrpSpPr>
      <p:grpSpPr>
        <a:xfrm>
          <a:off x="0" y="0"/>
          <a:ext cx="0" cy="0"/>
          <a:chOff x="0" y="0"/>
          <a:chExt cx="0" cy="0"/>
        </a:xfrm>
      </p:grpSpPr>
      <p:cxnSp>
        <p:nvCxnSpPr>
          <p:cNvPr id="14" name="Straight Connector 13"/>
          <p:cNvCxnSpPr/>
          <p:nvPr userDrawn="1"/>
        </p:nvCxnSpPr>
        <p:spPr>
          <a:xfrm>
            <a:off x="1517651" y="5141913"/>
            <a:ext cx="7379606"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0212" r="35458"/>
          <a:stretch/>
        </p:blipFill>
        <p:spPr>
          <a:xfrm>
            <a:off x="7127875" y="0"/>
            <a:ext cx="11160125" cy="8877369"/>
          </a:xfrm>
          <a:prstGeom prst="rect">
            <a:avLst/>
          </a:prstGeom>
        </p:spPr>
      </p:pic>
      <p:sp>
        <p:nvSpPr>
          <p:cNvPr id="13" name="Picture Placeholder 6"/>
          <p:cNvSpPr>
            <a:spLocks noGrp="1"/>
          </p:cNvSpPr>
          <p:nvPr>
            <p:ph type="pic" sz="quarter" idx="15"/>
          </p:nvPr>
        </p:nvSpPr>
        <p:spPr>
          <a:xfrm>
            <a:off x="9318625" y="0"/>
            <a:ext cx="8969376" cy="771525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3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grpSp>
        <p:nvGrpSpPr>
          <p:cNvPr id="5" name="Group 4"/>
          <p:cNvGrpSpPr/>
          <p:nvPr userDrawn="1"/>
        </p:nvGrpSpPr>
        <p:grpSpPr>
          <a:xfrm>
            <a:off x="1943100" y="2177141"/>
            <a:ext cx="7661474" cy="6219281"/>
            <a:chOff x="2198478" y="1402730"/>
            <a:chExt cx="8912404" cy="7234736"/>
          </a:xfrm>
        </p:grpSpPr>
        <p:grpSp>
          <p:nvGrpSpPr>
            <p:cNvPr id="6" name="Group 5"/>
            <p:cNvGrpSpPr/>
            <p:nvPr userDrawn="1"/>
          </p:nvGrpSpPr>
          <p:grpSpPr>
            <a:xfrm>
              <a:off x="5152347" y="7666807"/>
              <a:ext cx="3002317" cy="970659"/>
              <a:chOff x="5152347" y="7666807"/>
              <a:chExt cx="3002317" cy="970659"/>
            </a:xfrm>
          </p:grpSpPr>
          <p:sp>
            <p:nvSpPr>
              <p:cNvPr id="12" name="Freeform: Shape 11"/>
              <p:cNvSpPr/>
              <p:nvPr userDrawn="1"/>
            </p:nvSpPr>
            <p:spPr>
              <a:xfrm>
                <a:off x="5152347" y="7666807"/>
                <a:ext cx="3002317" cy="970659"/>
              </a:xfrm>
              <a:custGeom>
                <a:avLst/>
                <a:gdLst>
                  <a:gd name="connsiteX0" fmla="*/ 566240 w 3002317"/>
                  <a:gd name="connsiteY0" fmla="*/ 0 h 970659"/>
                  <a:gd name="connsiteX1" fmla="*/ 2432360 w 3002317"/>
                  <a:gd name="connsiteY1" fmla="*/ 0 h 970659"/>
                  <a:gd name="connsiteX2" fmla="*/ 2444712 w 3002317"/>
                  <a:gd name="connsiteY2" fmla="*/ 153415 h 970659"/>
                  <a:gd name="connsiteX3" fmla="*/ 2558119 w 3002317"/>
                  <a:gd name="connsiteY3" fmla="*/ 661012 h 970659"/>
                  <a:gd name="connsiteX4" fmla="*/ 2962931 w 3002317"/>
                  <a:gd name="connsiteY4" fmla="*/ 837224 h 970659"/>
                  <a:gd name="connsiteX5" fmla="*/ 2956436 w 3002317"/>
                  <a:gd name="connsiteY5" fmla="*/ 837224 h 970659"/>
                  <a:gd name="connsiteX6" fmla="*/ 2960140 w 3002317"/>
                  <a:gd name="connsiteY6" fmla="*/ 837972 h 970659"/>
                  <a:gd name="connsiteX7" fmla="*/ 3002317 w 3002317"/>
                  <a:gd name="connsiteY7" fmla="*/ 901602 h 970659"/>
                  <a:gd name="connsiteX8" fmla="*/ 3002316 w 3002317"/>
                  <a:gd name="connsiteY8" fmla="*/ 901602 h 970659"/>
                  <a:gd name="connsiteX9" fmla="*/ 2933259 w 3002317"/>
                  <a:gd name="connsiteY9" fmla="*/ 970659 h 970659"/>
                  <a:gd name="connsiteX10" fmla="*/ 69057 w 3002317"/>
                  <a:gd name="connsiteY10" fmla="*/ 970658 h 970659"/>
                  <a:gd name="connsiteX11" fmla="*/ 20226 w 3002317"/>
                  <a:gd name="connsiteY11" fmla="*/ 950432 h 970659"/>
                  <a:gd name="connsiteX12" fmla="*/ 0 w 3002317"/>
                  <a:gd name="connsiteY12" fmla="*/ 901601 h 970659"/>
                  <a:gd name="connsiteX13" fmla="*/ 20226 w 3002317"/>
                  <a:gd name="connsiteY13" fmla="*/ 852771 h 970659"/>
                  <a:gd name="connsiteX14" fmla="*/ 36097 w 3002317"/>
                  <a:gd name="connsiteY14" fmla="*/ 842071 h 970659"/>
                  <a:gd name="connsiteX15" fmla="*/ 35278 w 3002317"/>
                  <a:gd name="connsiteY15" fmla="*/ 842071 h 970659"/>
                  <a:gd name="connsiteX16" fmla="*/ 37319 w 3002317"/>
                  <a:gd name="connsiteY16" fmla="*/ 841247 h 970659"/>
                  <a:gd name="connsiteX17" fmla="*/ 42177 w 3002317"/>
                  <a:gd name="connsiteY17" fmla="*/ 837972 h 970659"/>
                  <a:gd name="connsiteX18" fmla="*/ 48684 w 3002317"/>
                  <a:gd name="connsiteY18" fmla="*/ 836658 h 970659"/>
                  <a:gd name="connsiteX19" fmla="*/ 130007 w 3002317"/>
                  <a:gd name="connsiteY19" fmla="*/ 803822 h 970659"/>
                  <a:gd name="connsiteX20" fmla="*/ 440090 w 3002317"/>
                  <a:gd name="connsiteY20" fmla="*/ 665859 h 970659"/>
                  <a:gd name="connsiteX21" fmla="*/ 553498 w 3002317"/>
                  <a:gd name="connsiteY21" fmla="*/ 158262 h 9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2317" h="970659">
                    <a:moveTo>
                      <a:pt x="566240" y="0"/>
                    </a:moveTo>
                    <a:lnTo>
                      <a:pt x="2432360" y="0"/>
                    </a:lnTo>
                    <a:lnTo>
                      <a:pt x="2444712" y="153415"/>
                    </a:lnTo>
                    <a:cubicBezTo>
                      <a:pt x="2455725" y="340027"/>
                      <a:pt x="2464059" y="517933"/>
                      <a:pt x="2558119" y="661012"/>
                    </a:cubicBezTo>
                    <a:cubicBezTo>
                      <a:pt x="2648607" y="770549"/>
                      <a:pt x="2858156" y="775312"/>
                      <a:pt x="2962931" y="837224"/>
                    </a:cubicBezTo>
                    <a:lnTo>
                      <a:pt x="2956436" y="837224"/>
                    </a:lnTo>
                    <a:lnTo>
                      <a:pt x="2960140" y="837972"/>
                    </a:lnTo>
                    <a:cubicBezTo>
                      <a:pt x="2984926" y="848455"/>
                      <a:pt x="3002317" y="872998"/>
                      <a:pt x="3002317" y="901602"/>
                    </a:cubicBezTo>
                    <a:lnTo>
                      <a:pt x="3002316" y="901602"/>
                    </a:lnTo>
                    <a:cubicBezTo>
                      <a:pt x="3002316" y="939741"/>
                      <a:pt x="2971398" y="970659"/>
                      <a:pt x="2933259" y="970659"/>
                    </a:cubicBezTo>
                    <a:lnTo>
                      <a:pt x="69057" y="970658"/>
                    </a:lnTo>
                    <a:cubicBezTo>
                      <a:pt x="49987" y="970658"/>
                      <a:pt x="32723" y="962928"/>
                      <a:pt x="20226" y="950432"/>
                    </a:cubicBezTo>
                    <a:lnTo>
                      <a:pt x="0" y="901601"/>
                    </a:lnTo>
                    <a:lnTo>
                      <a:pt x="20226" y="852771"/>
                    </a:lnTo>
                    <a:lnTo>
                      <a:pt x="36097" y="842071"/>
                    </a:lnTo>
                    <a:lnTo>
                      <a:pt x="35278" y="842071"/>
                    </a:lnTo>
                    <a:lnTo>
                      <a:pt x="37319" y="841247"/>
                    </a:lnTo>
                    <a:lnTo>
                      <a:pt x="42177" y="837972"/>
                    </a:lnTo>
                    <a:lnTo>
                      <a:pt x="48684" y="836658"/>
                    </a:lnTo>
                    <a:lnTo>
                      <a:pt x="130007" y="803822"/>
                    </a:lnTo>
                    <a:cubicBezTo>
                      <a:pt x="237386" y="771229"/>
                      <a:pt x="372224" y="748012"/>
                      <a:pt x="440090" y="665859"/>
                    </a:cubicBezTo>
                    <a:cubicBezTo>
                      <a:pt x="534150" y="522780"/>
                      <a:pt x="542484" y="344874"/>
                      <a:pt x="553498" y="158262"/>
                    </a:cubicBezTo>
                    <a:close/>
                  </a:path>
                </a:pathLst>
              </a:custGeom>
              <a:solidFill>
                <a:schemeClr val="accent3">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Shape 12"/>
              <p:cNvSpPr/>
              <p:nvPr userDrawn="1"/>
            </p:nvSpPr>
            <p:spPr>
              <a:xfrm>
                <a:off x="5713861" y="7666807"/>
                <a:ext cx="1879289" cy="81781"/>
              </a:xfrm>
              <a:custGeom>
                <a:avLst/>
                <a:gdLst>
                  <a:gd name="connsiteX0" fmla="*/ 6584 w 1879289"/>
                  <a:gd name="connsiteY0" fmla="*/ 0 h 81781"/>
                  <a:gd name="connsiteX1" fmla="*/ 1872704 w 1879289"/>
                  <a:gd name="connsiteY1" fmla="*/ 0 h 81781"/>
                  <a:gd name="connsiteX2" fmla="*/ 1879289 w 1879289"/>
                  <a:gd name="connsiteY2" fmla="*/ 81781 h 81781"/>
                  <a:gd name="connsiteX3" fmla="*/ 0 w 1879289"/>
                  <a:gd name="connsiteY3" fmla="*/ 81781 h 81781"/>
                </a:gdLst>
                <a:ahLst/>
                <a:cxnLst>
                  <a:cxn ang="0">
                    <a:pos x="connsiteX0" y="connsiteY0"/>
                  </a:cxn>
                  <a:cxn ang="0">
                    <a:pos x="connsiteX1" y="connsiteY1"/>
                  </a:cxn>
                  <a:cxn ang="0">
                    <a:pos x="connsiteX2" y="connsiteY2"/>
                  </a:cxn>
                  <a:cxn ang="0">
                    <a:pos x="connsiteX3" y="connsiteY3"/>
                  </a:cxn>
                </a:cxnLst>
                <a:rect l="l" t="t" r="r" b="b"/>
                <a:pathLst>
                  <a:path w="1879289" h="81781">
                    <a:moveTo>
                      <a:pt x="6584" y="0"/>
                    </a:moveTo>
                    <a:lnTo>
                      <a:pt x="1872704" y="0"/>
                    </a:lnTo>
                    <a:lnTo>
                      <a:pt x="1879289" y="81781"/>
                    </a:lnTo>
                    <a:lnTo>
                      <a:pt x="0" y="81781"/>
                    </a:lnTo>
                    <a:close/>
                  </a:path>
                </a:pathLst>
              </a:cu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Rounded Corners 6"/>
            <p:cNvSpPr/>
            <p:nvPr userDrawn="1"/>
          </p:nvSpPr>
          <p:spPr>
            <a:xfrm>
              <a:off x="2200826" y="1402814"/>
              <a:ext cx="8910056" cy="6264077"/>
            </a:xfrm>
            <a:prstGeom prst="roundRect">
              <a:avLst>
                <a:gd name="adj" fmla="val 4479"/>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520212" y="1784336"/>
              <a:ext cx="8271284" cy="4652597"/>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Group 8"/>
            <p:cNvGrpSpPr/>
            <p:nvPr userDrawn="1"/>
          </p:nvGrpSpPr>
          <p:grpSpPr>
            <a:xfrm>
              <a:off x="2198478" y="1402730"/>
              <a:ext cx="8910056" cy="6264077"/>
              <a:chOff x="2198478" y="1402730"/>
              <a:chExt cx="8910056" cy="6264077"/>
            </a:xfrm>
          </p:grpSpPr>
          <p:sp>
            <p:nvSpPr>
              <p:cNvPr id="10" name="Freeform: Shape 9"/>
              <p:cNvSpPr/>
              <p:nvPr userDrawn="1"/>
            </p:nvSpPr>
            <p:spPr>
              <a:xfrm>
                <a:off x="2198478" y="6797053"/>
                <a:ext cx="8910056" cy="869754"/>
              </a:xfrm>
              <a:custGeom>
                <a:avLst/>
                <a:gdLst>
                  <a:gd name="connsiteX0" fmla="*/ 0 w 8910056"/>
                  <a:gd name="connsiteY0" fmla="*/ 0 h 869754"/>
                  <a:gd name="connsiteX1" fmla="*/ 8910056 w 8910056"/>
                  <a:gd name="connsiteY1" fmla="*/ 0 h 869754"/>
                  <a:gd name="connsiteX2" fmla="*/ 8910056 w 8910056"/>
                  <a:gd name="connsiteY2" fmla="*/ 589186 h 869754"/>
                  <a:gd name="connsiteX3" fmla="*/ 8629488 w 8910056"/>
                  <a:gd name="connsiteY3" fmla="*/ 869754 h 869754"/>
                  <a:gd name="connsiteX4" fmla="*/ 280568 w 8910056"/>
                  <a:gd name="connsiteY4" fmla="*/ 869754 h 869754"/>
                  <a:gd name="connsiteX5" fmla="*/ 0 w 8910056"/>
                  <a:gd name="connsiteY5" fmla="*/ 589186 h 8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0056" h="869754">
                    <a:moveTo>
                      <a:pt x="0" y="0"/>
                    </a:moveTo>
                    <a:lnTo>
                      <a:pt x="8910056" y="0"/>
                    </a:lnTo>
                    <a:lnTo>
                      <a:pt x="8910056" y="589186"/>
                    </a:lnTo>
                    <a:cubicBezTo>
                      <a:pt x="8910056" y="744139"/>
                      <a:pt x="8784441" y="869754"/>
                      <a:pt x="8629488" y="869754"/>
                    </a:cubicBezTo>
                    <a:lnTo>
                      <a:pt x="280568" y="869754"/>
                    </a:lnTo>
                    <a:cubicBezTo>
                      <a:pt x="125615" y="869754"/>
                      <a:pt x="0" y="744139"/>
                      <a:pt x="0" y="589186"/>
                    </a:cubicBezTo>
                    <a:close/>
                  </a:path>
                </a:pathLst>
              </a:custGeom>
              <a:solidFill>
                <a:srgbClr val="DDD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Rectangle: Rounded Corners 10"/>
              <p:cNvSpPr/>
              <p:nvPr userDrawn="1"/>
            </p:nvSpPr>
            <p:spPr>
              <a:xfrm>
                <a:off x="2198478" y="1402730"/>
                <a:ext cx="8910056" cy="6264077"/>
              </a:xfrm>
              <a:prstGeom prst="roundRect">
                <a:avLst>
                  <a:gd name="adj" fmla="val 4479"/>
                </a:avLst>
              </a:prstGeom>
              <a:no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8" name="Straight Connector 17"/>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Picture Placeholder 6"/>
          <p:cNvSpPr>
            <a:spLocks noGrp="1"/>
          </p:cNvSpPr>
          <p:nvPr>
            <p:ph type="pic" sz="quarter" idx="15"/>
          </p:nvPr>
        </p:nvSpPr>
        <p:spPr>
          <a:xfrm>
            <a:off x="2245837" y="2543447"/>
            <a:ext cx="7056000" cy="396130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02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 name="Freeform: Shape 4"/>
          <p:cNvSpPr/>
          <p:nvPr userDrawn="1"/>
        </p:nvSpPr>
        <p:spPr>
          <a:xfrm>
            <a:off x="7127875" y="2939844"/>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Freeform: Shape 5"/>
          <p:cNvSpPr/>
          <p:nvPr userDrawn="1"/>
        </p:nvSpPr>
        <p:spPr>
          <a:xfrm>
            <a:off x="7176426" y="4081434"/>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Freeform: Shape 6"/>
          <p:cNvSpPr/>
          <p:nvPr userDrawn="1"/>
        </p:nvSpPr>
        <p:spPr>
          <a:xfrm>
            <a:off x="7127875" y="5226089"/>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5" hasCustomPrompt="1"/>
          </p:nvPr>
        </p:nvSpPr>
        <p:spPr>
          <a:xfrm>
            <a:off x="7453495" y="3508010"/>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9" name="Text Placeholder 5"/>
          <p:cNvSpPr>
            <a:spLocks noGrp="1"/>
          </p:cNvSpPr>
          <p:nvPr>
            <p:ph type="body" sz="quarter" idx="17" hasCustomPrompt="1"/>
          </p:nvPr>
        </p:nvSpPr>
        <p:spPr>
          <a:xfrm>
            <a:off x="7453495" y="606301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0" name="Text Placeholder 5"/>
          <p:cNvSpPr>
            <a:spLocks noGrp="1"/>
          </p:cNvSpPr>
          <p:nvPr>
            <p:ph type="body" sz="quarter" idx="19" hasCustomPrompt="1"/>
          </p:nvPr>
        </p:nvSpPr>
        <p:spPr>
          <a:xfrm>
            <a:off x="8229257" y="4834752"/>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1160124" y="2057825"/>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1160124" y="1398588"/>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21" hasCustomPrompt="1"/>
          </p:nvPr>
        </p:nvSpPr>
        <p:spPr>
          <a:xfrm>
            <a:off x="11160124" y="4641679"/>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2" hasCustomPrompt="1"/>
          </p:nvPr>
        </p:nvSpPr>
        <p:spPr>
          <a:xfrm>
            <a:off x="11160124" y="3982442"/>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3" hasCustomPrompt="1"/>
          </p:nvPr>
        </p:nvSpPr>
        <p:spPr>
          <a:xfrm>
            <a:off x="11160124" y="7225532"/>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4" hasCustomPrompt="1"/>
          </p:nvPr>
        </p:nvSpPr>
        <p:spPr>
          <a:xfrm>
            <a:off x="11160124" y="6566295"/>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17" name="Straight Connector 65"/>
          <p:cNvCxnSpPr>
            <a:stCxn id="8" idx="3"/>
            <a:endCxn id="12" idx="1"/>
          </p:cNvCxnSpPr>
          <p:nvPr userDrawn="1"/>
        </p:nvCxnSpPr>
        <p:spPr>
          <a:xfrm flipV="1">
            <a:off x="8178457" y="1691709"/>
            <a:ext cx="2981667" cy="2122063"/>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65"/>
          <p:cNvCxnSpPr>
            <a:stCxn id="14" idx="1"/>
          </p:cNvCxnSpPr>
          <p:nvPr userDrawn="1"/>
        </p:nvCxnSpPr>
        <p:spPr>
          <a:xfrm rot="10800000" flipV="1">
            <a:off x="8954220" y="4275563"/>
            <a:ext cx="2205905" cy="866350"/>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5"/>
          <p:cNvCxnSpPr>
            <a:stCxn id="16" idx="1"/>
            <a:endCxn id="9" idx="3"/>
          </p:cNvCxnSpPr>
          <p:nvPr userDrawn="1"/>
        </p:nvCxnSpPr>
        <p:spPr>
          <a:xfrm rot="10800000">
            <a:off x="8178458" y="6368778"/>
            <a:ext cx="2981667" cy="490638"/>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1403351" y="3633535"/>
            <a:ext cx="5111750"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9958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12"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9"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decel="10000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10">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9" decel="100000"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9">
                                            <p:txEl>
                                              <p:pRg st="0" end="0"/>
                                            </p:txEl>
                                          </p:spTgt>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360"/>
                                          </p:val>
                                        </p:tav>
                                        <p:tav tm="100000">
                                          <p:val>
                                            <p:fltVal val="0"/>
                                          </p:val>
                                        </p:tav>
                                      </p:tavLst>
                                    </p:anim>
                                    <p:animEffect transition="in" filter="fade">
                                      <p:cBhvr>
                                        <p:cTn id="39" dur="1000"/>
                                        <p:tgtEl>
                                          <p:spTgt spid="5"/>
                                        </p:tgtEl>
                                      </p:cBhvr>
                                    </p:animEffect>
                                  </p:childTnLst>
                                </p:cTn>
                              </p:par>
                              <p:par>
                                <p:cTn id="40" presetID="49" presetClass="entr" presetSubtype="0" decel="100000" fill="hold" grpId="1"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360"/>
                                          </p:val>
                                        </p:tav>
                                        <p:tav tm="100000">
                                          <p:val>
                                            <p:fltVal val="0"/>
                                          </p:val>
                                        </p:tav>
                                      </p:tavLst>
                                    </p:anim>
                                    <p:animEffect transition="in" filter="fade">
                                      <p:cBhvr>
                                        <p:cTn id="45" dur="1000"/>
                                        <p:tgtEl>
                                          <p:spTgt spid="6"/>
                                        </p:tgtEl>
                                      </p:cBhvr>
                                    </p:animEffect>
                                  </p:childTnLst>
                                </p:cTn>
                              </p:par>
                              <p:par>
                                <p:cTn id="46" presetID="49" presetClass="entr" presetSubtype="0" decel="100000" fill="hold" grpId="1"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style.rotation</p:attrName>
                                        </p:attrNameLst>
                                      </p:cBhvr>
                                      <p:tavLst>
                                        <p:tav tm="0">
                                          <p:val>
                                            <p:fltVal val="360"/>
                                          </p:val>
                                        </p:tav>
                                        <p:tav tm="100000">
                                          <p:val>
                                            <p:fltVal val="0"/>
                                          </p:val>
                                        </p:tav>
                                      </p:tavLst>
                                    </p:anim>
                                    <p:animEffect transition="in" filter="fade">
                                      <p:cBhvr>
                                        <p:cTn id="51" dur="1000"/>
                                        <p:tgtEl>
                                          <p:spTgt spid="7"/>
                                        </p:tgtEl>
                                      </p:cBhvr>
                                    </p:animEffect>
                                  </p:childTnLst>
                                </p:cTn>
                              </p:par>
                              <p:par>
                                <p:cTn id="52" presetID="49" presetClass="entr" presetSubtype="0" decel="100000" fill="hold" grpId="1" nodeType="with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 calcmode="lin" valueType="num">
                                      <p:cBhvr>
                                        <p:cTn id="5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8">
                                            <p:txEl>
                                              <p:pRg st="0" end="0"/>
                                            </p:txEl>
                                          </p:spTgt>
                                        </p:tgtEl>
                                      </p:cBhvr>
                                    </p:animEffect>
                                  </p:childTnLst>
                                </p:cTn>
                              </p:par>
                              <p:par>
                                <p:cTn id="58" presetID="49" presetClass="entr" presetSubtype="0" decel="100000" fill="hold" grpId="1" nodeType="with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 calcmode="lin" valueType="num">
                                      <p:cBhvr>
                                        <p:cTn id="6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63" dur="1000"/>
                                        <p:tgtEl>
                                          <p:spTgt spid="9">
                                            <p:txEl>
                                              <p:pRg st="0" end="0"/>
                                            </p:txEl>
                                          </p:spTgt>
                                        </p:tgtEl>
                                      </p:cBhvr>
                                    </p:animEffect>
                                  </p:childTnLst>
                                </p:cTn>
                              </p:par>
                              <p:par>
                                <p:cTn id="64" presetID="49" presetClass="entr" presetSubtype="0" decel="100000" fill="hold" grpId="1"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 calcmode="lin" valueType="num">
                                      <p:cBhvr>
                                        <p:cTn id="66"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69" dur="1000"/>
                                        <p:tgtEl>
                                          <p:spTgt spid="10">
                                            <p:txEl>
                                              <p:pRg st="0" end="0"/>
                                            </p:txEl>
                                          </p:spTgt>
                                        </p:tgtEl>
                                      </p:cBhvr>
                                    </p:animEffect>
                                  </p:childTnLst>
                                </p:cTn>
                              </p:par>
                            </p:childTnLst>
                          </p:cTn>
                        </p:par>
                        <p:par>
                          <p:cTn id="70" fill="hold">
                            <p:stCondLst>
                              <p:cond delay="2300"/>
                            </p:stCondLst>
                            <p:childTnLst>
                              <p:par>
                                <p:cTn id="71" presetID="22" presetClass="entr" presetSubtype="8" fill="hold" nodeType="afterEffect">
                                  <p:stCondLst>
                                    <p:cond delay="25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3050"/>
                            </p:stCondLst>
                            <p:childTnLst>
                              <p:par>
                                <p:cTn id="75" presetID="22" presetClass="entr" presetSubtype="8" fill="hold" grpId="0" nodeType="after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Effect transition="in" filter="wipe(left)">
                                      <p:cBhvr>
                                        <p:cTn id="77" dur="500"/>
                                        <p:tgtEl>
                                          <p:spTgt spid="12">
                                            <p:txEl>
                                              <p:pRg st="0" end="0"/>
                                            </p:txEl>
                                          </p:spTgt>
                                        </p:tgtEl>
                                      </p:cBhvr>
                                    </p:animEffect>
                                  </p:childTnLst>
                                </p:cTn>
                              </p:par>
                            </p:childTnLst>
                          </p:cTn>
                        </p:par>
                        <p:par>
                          <p:cTn id="78" fill="hold">
                            <p:stCondLst>
                              <p:cond delay="3550"/>
                            </p:stCondLst>
                            <p:childTnLst>
                              <p:par>
                                <p:cTn id="79" presetID="10" presetClass="entr" presetSubtype="0" fill="hold" grpId="0" nodeType="afterEffect">
                                  <p:stCondLst>
                                    <p:cond delay="0"/>
                                  </p:stCondLst>
                                  <p:childTnLst>
                                    <p:set>
                                      <p:cBhvr>
                                        <p:cTn id="80" dur="1" fill="hold">
                                          <p:stCondLst>
                                            <p:cond delay="0"/>
                                          </p:stCondLst>
                                        </p:cTn>
                                        <p:tgtEl>
                                          <p:spTgt spid="11">
                                            <p:txEl>
                                              <p:pRg st="0" end="0"/>
                                            </p:txEl>
                                          </p:spTgt>
                                        </p:tgtEl>
                                        <p:attrNameLst>
                                          <p:attrName>style.visibility</p:attrName>
                                        </p:attrNameLst>
                                      </p:cBhvr>
                                      <p:to>
                                        <p:strVal val="visible"/>
                                      </p:to>
                                    </p:set>
                                    <p:animEffect transition="in" filter="fade">
                                      <p:cBhvr>
                                        <p:cTn id="81" dur="500"/>
                                        <p:tgtEl>
                                          <p:spTgt spid="11">
                                            <p:txEl>
                                              <p:pRg st="0" end="0"/>
                                            </p:txEl>
                                          </p:spTgt>
                                        </p:tgtEl>
                                      </p:cBhvr>
                                    </p:animEffect>
                                  </p:childTnLst>
                                </p:cTn>
                              </p:par>
                            </p:childTnLst>
                          </p:cTn>
                        </p:par>
                        <p:par>
                          <p:cTn id="82" fill="hold">
                            <p:stCondLst>
                              <p:cond delay="4050"/>
                            </p:stCondLst>
                            <p:childTnLst>
                              <p:par>
                                <p:cTn id="83" presetID="22" presetClass="entr" presetSubtype="8" fill="hold"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childTnLst>
                          </p:cTn>
                        </p:par>
                        <p:par>
                          <p:cTn id="86" fill="hold">
                            <p:stCondLst>
                              <p:cond delay="4800"/>
                            </p:stCondLst>
                            <p:childTnLst>
                              <p:par>
                                <p:cTn id="87" presetID="22" presetClass="entr" presetSubtype="8" fill="hold" grpId="0" nodeType="afterEffect">
                                  <p:stCondLst>
                                    <p:cond delay="0"/>
                                  </p:stCondLst>
                                  <p:childTnLst>
                                    <p:set>
                                      <p:cBhvr>
                                        <p:cTn id="88" dur="1" fill="hold">
                                          <p:stCondLst>
                                            <p:cond delay="0"/>
                                          </p:stCondLst>
                                        </p:cTn>
                                        <p:tgtEl>
                                          <p:spTgt spid="14">
                                            <p:txEl>
                                              <p:pRg st="0" end="0"/>
                                            </p:txEl>
                                          </p:spTgt>
                                        </p:tgtEl>
                                        <p:attrNameLst>
                                          <p:attrName>style.visibility</p:attrName>
                                        </p:attrNameLst>
                                      </p:cBhvr>
                                      <p:to>
                                        <p:strVal val="visible"/>
                                      </p:to>
                                    </p:set>
                                    <p:animEffect transition="in" filter="wipe(left)">
                                      <p:cBhvr>
                                        <p:cTn id="89" dur="500"/>
                                        <p:tgtEl>
                                          <p:spTgt spid="14">
                                            <p:txEl>
                                              <p:pRg st="0" end="0"/>
                                            </p:txEl>
                                          </p:spTgt>
                                        </p:tgtEl>
                                      </p:cBhvr>
                                    </p:animEffect>
                                  </p:childTnLst>
                                </p:cTn>
                              </p:par>
                            </p:childTnLst>
                          </p:cTn>
                        </p:par>
                        <p:par>
                          <p:cTn id="90" fill="hold">
                            <p:stCondLst>
                              <p:cond delay="5300"/>
                            </p:stCondLst>
                            <p:childTnLst>
                              <p:par>
                                <p:cTn id="91" presetID="10" presetClass="entr" presetSubtype="0" fill="hold" grpId="0" nodeType="afterEffect">
                                  <p:stCondLst>
                                    <p:cond delay="0"/>
                                  </p:stCondLst>
                                  <p:childTnLst>
                                    <p:set>
                                      <p:cBhvr>
                                        <p:cTn id="92" dur="1" fill="hold">
                                          <p:stCondLst>
                                            <p:cond delay="0"/>
                                          </p:stCondLst>
                                        </p:cTn>
                                        <p:tgtEl>
                                          <p:spTgt spid="13">
                                            <p:txEl>
                                              <p:pRg st="0" end="0"/>
                                            </p:txEl>
                                          </p:spTgt>
                                        </p:tgtEl>
                                        <p:attrNameLst>
                                          <p:attrName>style.visibility</p:attrName>
                                        </p:attrNameLst>
                                      </p:cBhvr>
                                      <p:to>
                                        <p:strVal val="visible"/>
                                      </p:to>
                                    </p:set>
                                    <p:animEffect transition="in" filter="fade">
                                      <p:cBhvr>
                                        <p:cTn id="93" dur="500"/>
                                        <p:tgtEl>
                                          <p:spTgt spid="13">
                                            <p:txEl>
                                              <p:pRg st="0" end="0"/>
                                            </p:txEl>
                                          </p:spTgt>
                                        </p:tgtEl>
                                      </p:cBhvr>
                                    </p:animEffect>
                                  </p:childTnLst>
                                </p:cTn>
                              </p:par>
                            </p:childTnLst>
                          </p:cTn>
                        </p:par>
                        <p:par>
                          <p:cTn id="94" fill="hold">
                            <p:stCondLst>
                              <p:cond delay="5800"/>
                            </p:stCondLst>
                            <p:childTnLst>
                              <p:par>
                                <p:cTn id="95" presetID="22" presetClass="entr" presetSubtype="8" fill="hold" nodeType="afterEffect">
                                  <p:stCondLst>
                                    <p:cond delay="25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6550"/>
                            </p:stCondLst>
                            <p:childTnLst>
                              <p:par>
                                <p:cTn id="99" presetID="22" presetClass="entr" presetSubtype="8" fill="hold" grpId="0" nodeType="afterEffect">
                                  <p:stCondLst>
                                    <p:cond delay="0"/>
                                  </p:stCondLst>
                                  <p:childTnLst>
                                    <p:set>
                                      <p:cBhvr>
                                        <p:cTn id="100" dur="1" fill="hold">
                                          <p:stCondLst>
                                            <p:cond delay="0"/>
                                          </p:stCondLst>
                                        </p:cTn>
                                        <p:tgtEl>
                                          <p:spTgt spid="16">
                                            <p:txEl>
                                              <p:pRg st="0" end="0"/>
                                            </p:txEl>
                                          </p:spTgt>
                                        </p:tgtEl>
                                        <p:attrNameLst>
                                          <p:attrName>style.visibility</p:attrName>
                                        </p:attrNameLst>
                                      </p:cBhvr>
                                      <p:to>
                                        <p:strVal val="visible"/>
                                      </p:to>
                                    </p:set>
                                    <p:animEffect transition="in" filter="wipe(left)">
                                      <p:cBhvr>
                                        <p:cTn id="101" dur="500"/>
                                        <p:tgtEl>
                                          <p:spTgt spid="16">
                                            <p:txEl>
                                              <p:pRg st="0" end="0"/>
                                            </p:txEl>
                                          </p:spTgt>
                                        </p:tgtEl>
                                      </p:cBhvr>
                                    </p:animEffect>
                                  </p:childTnLst>
                                </p:cTn>
                              </p:par>
                            </p:childTnLst>
                          </p:cTn>
                        </p:par>
                        <p:par>
                          <p:cTn id="102" fill="hold">
                            <p:stCondLst>
                              <p:cond delay="7050"/>
                            </p:stCondLst>
                            <p:childTnLst>
                              <p:par>
                                <p:cTn id="103" presetID="10" presetClass="entr" presetSubtype="0" fill="hold" grpId="0" nodeType="afterEffect">
                                  <p:stCondLst>
                                    <p:cond delay="0"/>
                                  </p:stCondLst>
                                  <p:childTnLst>
                                    <p:set>
                                      <p:cBhvr>
                                        <p:cTn id="104" dur="1" fill="hold">
                                          <p:stCondLst>
                                            <p:cond delay="0"/>
                                          </p:stCondLst>
                                        </p:cTn>
                                        <p:tgtEl>
                                          <p:spTgt spid="15">
                                            <p:txEl>
                                              <p:pRg st="0" end="0"/>
                                            </p:txEl>
                                          </p:spTgt>
                                        </p:tgtEl>
                                        <p:attrNameLst>
                                          <p:attrName>style.visibility</p:attrName>
                                        </p:attrNameLst>
                                      </p:cBhvr>
                                      <p:to>
                                        <p:strVal val="visible"/>
                                      </p:to>
                                    </p:set>
                                    <p:animEffect transition="in" filter="fade">
                                      <p:cBhvr>
                                        <p:cTn id="10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1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P spid="8" grpId="1" build="p">
        <p:tmplLst>
          <p:tmpl lvl="1">
            <p:tnLst>
              <p:par>
                <p:cTn presetID="49" presetClass="entr" presetSubtype="0"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1000" fill="hold"/>
                        <p:tgtEl>
                          <p:spTgt spid="8"/>
                        </p:tgtEl>
                        <p:attrNameLst>
                          <p:attrName>ppt_w</p:attrName>
                        </p:attrNameLst>
                      </p:cBhvr>
                      <p:tavLst>
                        <p:tav tm="0">
                          <p:val>
                            <p:fltVal val="0"/>
                          </p:val>
                        </p:tav>
                        <p:tav tm="100000">
                          <p:val>
                            <p:strVal val="#ppt_w"/>
                          </p:val>
                        </p:tav>
                      </p:tavLst>
                    </p:anim>
                    <p:anim calcmode="lin" valueType="num">
                      <p:cBhvr>
                        <p:cTn dur="1000" fill="hold"/>
                        <p:tgtEl>
                          <p:spTgt spid="8"/>
                        </p:tgtEl>
                        <p:attrNameLst>
                          <p:attrName>ppt_h</p:attrName>
                        </p:attrNameLst>
                      </p:cBhvr>
                      <p:tavLst>
                        <p:tav tm="0">
                          <p:val>
                            <p:fltVal val="0"/>
                          </p:val>
                        </p:tav>
                        <p:tav tm="100000">
                          <p:val>
                            <p:strVal val="#ppt_h"/>
                          </p:val>
                        </p:tav>
                      </p:tavLst>
                    </p:anim>
                    <p:anim calcmode="lin" valueType="num">
                      <p:cBhvr>
                        <p:cTn dur="1000" fill="hold"/>
                        <p:tgtEl>
                          <p:spTgt spid="8"/>
                        </p:tgtEl>
                        <p:attrNameLst>
                          <p:attrName>style.rotation</p:attrName>
                        </p:attrNameLst>
                      </p:cBhvr>
                      <p:tavLst>
                        <p:tav tm="0">
                          <p:val>
                            <p:fltVal val="360"/>
                          </p:val>
                        </p:tav>
                        <p:tav tm="100000">
                          <p:val>
                            <p:fltVal val="0"/>
                          </p:val>
                        </p:tav>
                      </p:tavLst>
                    </p:anim>
                    <p:animEffect transition="in" filter="fade">
                      <p:cBhvr>
                        <p:cTn dur="1000"/>
                        <p:tgtEl>
                          <p:spTgt spid="8"/>
                        </p:tgtEl>
                      </p:cBhvr>
                    </p:animEffect>
                  </p:childTnLst>
                </p:cTn>
              </p:par>
            </p:tnLst>
          </p:tmpl>
        </p:tmplLst>
      </p:bldP>
      <p:bldP spid="9" grpId="0" build="p">
        <p:tmplLst>
          <p:tmpl lvl="1">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0-#ppt_h/2"/>
                          </p:val>
                        </p:tav>
                        <p:tav tm="100000">
                          <p:val>
                            <p:strVal val="#ppt_y"/>
                          </p:val>
                        </p:tav>
                      </p:tavLst>
                    </p:anim>
                  </p:childTnLst>
                </p:cTn>
              </p:par>
            </p:tnLst>
          </p:tmpl>
        </p:tmplLst>
      </p:bldP>
      <p:bldP spid="9" grpId="1" build="p">
        <p:tmplLst>
          <p:tmpl lvl="1">
            <p:tnLst>
              <p:par>
                <p:cTn presetID="49" presetClass="entr" presetSubtype="0"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1000" fill="hold"/>
                        <p:tgtEl>
                          <p:spTgt spid="9"/>
                        </p:tgtEl>
                        <p:attrNameLst>
                          <p:attrName>ppt_w</p:attrName>
                        </p:attrNameLst>
                      </p:cBhvr>
                      <p:tavLst>
                        <p:tav tm="0">
                          <p:val>
                            <p:fltVal val="0"/>
                          </p:val>
                        </p:tav>
                        <p:tav tm="100000">
                          <p:val>
                            <p:strVal val="#ppt_w"/>
                          </p:val>
                        </p:tav>
                      </p:tavLst>
                    </p:anim>
                    <p:anim calcmode="lin" valueType="num">
                      <p:cBhvr>
                        <p:cTn dur="1000" fill="hold"/>
                        <p:tgtEl>
                          <p:spTgt spid="9"/>
                        </p:tgtEl>
                        <p:attrNameLst>
                          <p:attrName>ppt_h</p:attrName>
                        </p:attrNameLst>
                      </p:cBhvr>
                      <p:tavLst>
                        <p:tav tm="0">
                          <p:val>
                            <p:fltVal val="0"/>
                          </p:val>
                        </p:tav>
                        <p:tav tm="100000">
                          <p:val>
                            <p:strVal val="#ppt_h"/>
                          </p:val>
                        </p:tav>
                      </p:tavLst>
                    </p:anim>
                    <p:anim calcmode="lin" valueType="num">
                      <p:cBhvr>
                        <p:cTn dur="1000" fill="hold"/>
                        <p:tgtEl>
                          <p:spTgt spid="9"/>
                        </p:tgtEl>
                        <p:attrNameLst>
                          <p:attrName>style.rotation</p:attrName>
                        </p:attrNameLst>
                      </p:cBhvr>
                      <p:tavLst>
                        <p:tav tm="0">
                          <p:val>
                            <p:fltVal val="360"/>
                          </p:val>
                        </p:tav>
                        <p:tav tm="100000">
                          <p:val>
                            <p:fltVal val="0"/>
                          </p:val>
                        </p:tav>
                      </p:tavLst>
                    </p:anim>
                    <p:animEffect transition="in" filter="fade">
                      <p:cBhvr>
                        <p:cTn dur="1000"/>
                        <p:tgtEl>
                          <p:spTgt spid="9"/>
                        </p:tgtEl>
                      </p:cBhvr>
                    </p:animEffect>
                  </p:childTnLst>
                </p:cTn>
              </p:par>
            </p:tnLst>
          </p:tmpl>
        </p:tmplLst>
      </p:bldP>
      <p:bldP spid="10" grpId="0" build="p">
        <p:tmplLst>
          <p:tmpl lvl="1">
            <p:tnLst>
              <p:par>
                <p:cTn presetID="2" presetClass="entr" presetSubtype="8"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9"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4" name="Freeform: Shape 33"/>
          <p:cNvSpPr/>
          <p:nvPr userDrawn="1"/>
        </p:nvSpPr>
        <p:spPr>
          <a:xfrm>
            <a:off x="7262795" y="3601025"/>
            <a:ext cx="1831968" cy="2115683"/>
          </a:xfrm>
          <a:custGeom>
            <a:avLst/>
            <a:gdLst>
              <a:gd name="connsiteX0" fmla="*/ 1831968 w 1831968"/>
              <a:gd name="connsiteY0" fmla="*/ 0 h 2115683"/>
              <a:gd name="connsiteX1" fmla="*/ 1831968 w 1831968"/>
              <a:gd name="connsiteY1" fmla="*/ 2115683 h 2115683"/>
              <a:gd name="connsiteX2" fmla="*/ 0 w 1831968"/>
              <a:gd name="connsiteY2" fmla="*/ 1057996 h 2115683"/>
              <a:gd name="connsiteX3" fmla="*/ 54070 w 1831968"/>
              <a:gd name="connsiteY3" fmla="*/ 968994 h 2115683"/>
              <a:gd name="connsiteX4" fmla="*/ 1655915 w 1831968"/>
              <a:gd name="connsiteY4" fmla="*/ 8890 h 2115683"/>
              <a:gd name="connsiteX5" fmla="*/ 1831968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1831968" y="0"/>
                </a:moveTo>
                <a:lnTo>
                  <a:pt x="1831968" y="2115683"/>
                </a:lnTo>
                <a:lnTo>
                  <a:pt x="0" y="1057996"/>
                </a:lnTo>
                <a:lnTo>
                  <a:pt x="54070" y="968994"/>
                </a:lnTo>
                <a:cubicBezTo>
                  <a:pt x="410448" y="441485"/>
                  <a:pt x="989253" y="76593"/>
                  <a:pt x="1655915" y="8890"/>
                </a:cubicBezTo>
                <a:lnTo>
                  <a:pt x="183196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Freeform: Shape 34"/>
          <p:cNvSpPr/>
          <p:nvPr userDrawn="1"/>
        </p:nvSpPr>
        <p:spPr>
          <a:xfrm>
            <a:off x="9193237" y="3601025"/>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Freeform: Shape 35"/>
          <p:cNvSpPr/>
          <p:nvPr userDrawn="1"/>
        </p:nvSpPr>
        <p:spPr>
          <a:xfrm>
            <a:off x="9241788" y="4742615"/>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Freeform: Shape 36"/>
          <p:cNvSpPr/>
          <p:nvPr userDrawn="1"/>
        </p:nvSpPr>
        <p:spPr>
          <a:xfrm>
            <a:off x="6940550" y="4743201"/>
            <a:ext cx="2104290" cy="2116988"/>
          </a:xfrm>
          <a:custGeom>
            <a:avLst/>
            <a:gdLst>
              <a:gd name="connsiteX0" fmla="*/ 271103 w 2104290"/>
              <a:gd name="connsiteY0" fmla="*/ 0 h 2116988"/>
              <a:gd name="connsiteX1" fmla="*/ 2104290 w 2104290"/>
              <a:gd name="connsiteY1" fmla="*/ 1058391 h 2116988"/>
              <a:gd name="connsiteX2" fmla="*/ 270747 w 2104290"/>
              <a:gd name="connsiteY2" fmla="*/ 2116988 h 2116988"/>
              <a:gd name="connsiteX3" fmla="*/ 265944 w 2104290"/>
              <a:gd name="connsiteY3" fmla="*/ 2109082 h 2116988"/>
              <a:gd name="connsiteX4" fmla="*/ 0 w 2104290"/>
              <a:gd name="connsiteY4" fmla="*/ 1058787 h 2116988"/>
              <a:gd name="connsiteX5" fmla="*/ 265944 w 2104290"/>
              <a:gd name="connsiteY5" fmla="*/ 8492 h 2116988"/>
              <a:gd name="connsiteX6" fmla="*/ 271103 w 2104290"/>
              <a:gd name="connsiteY6" fmla="*/ 0 h 211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290" h="2116988">
                <a:moveTo>
                  <a:pt x="271103" y="0"/>
                </a:moveTo>
                <a:lnTo>
                  <a:pt x="2104290" y="1058391"/>
                </a:lnTo>
                <a:lnTo>
                  <a:pt x="270747" y="2116988"/>
                </a:lnTo>
                <a:lnTo>
                  <a:pt x="265944" y="2109082"/>
                </a:lnTo>
                <a:cubicBezTo>
                  <a:pt x="96340" y="1796868"/>
                  <a:pt x="0" y="1439078"/>
                  <a:pt x="0" y="1058787"/>
                </a:cubicBezTo>
                <a:cubicBezTo>
                  <a:pt x="0" y="678496"/>
                  <a:pt x="96340" y="320706"/>
                  <a:pt x="265944" y="8492"/>
                </a:cubicBezTo>
                <a:lnTo>
                  <a:pt x="2711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Freeform: Shape 37"/>
          <p:cNvSpPr/>
          <p:nvPr userDrawn="1"/>
        </p:nvSpPr>
        <p:spPr>
          <a:xfrm>
            <a:off x="7262439" y="5886478"/>
            <a:ext cx="1832324" cy="2116475"/>
          </a:xfrm>
          <a:custGeom>
            <a:avLst/>
            <a:gdLst>
              <a:gd name="connsiteX0" fmla="*/ 1832324 w 1832324"/>
              <a:gd name="connsiteY0" fmla="*/ 0 h 2116475"/>
              <a:gd name="connsiteX1" fmla="*/ 1832324 w 1832324"/>
              <a:gd name="connsiteY1" fmla="*/ 2116475 h 2116475"/>
              <a:gd name="connsiteX2" fmla="*/ 1656271 w 1832324"/>
              <a:gd name="connsiteY2" fmla="*/ 2107585 h 2116475"/>
              <a:gd name="connsiteX3" fmla="*/ 54426 w 1832324"/>
              <a:gd name="connsiteY3" fmla="*/ 1147481 h 2116475"/>
              <a:gd name="connsiteX4" fmla="*/ 0 w 1832324"/>
              <a:gd name="connsiteY4" fmla="*/ 1057893 h 2116475"/>
              <a:gd name="connsiteX5" fmla="*/ 1832324 w 1832324"/>
              <a:gd name="connsiteY5" fmla="*/ 0 h 21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324" h="2116475">
                <a:moveTo>
                  <a:pt x="1832324" y="0"/>
                </a:moveTo>
                <a:lnTo>
                  <a:pt x="1832324" y="2116475"/>
                </a:lnTo>
                <a:lnTo>
                  <a:pt x="1656271" y="2107585"/>
                </a:lnTo>
                <a:cubicBezTo>
                  <a:pt x="989609" y="2039882"/>
                  <a:pt x="410804" y="1674991"/>
                  <a:pt x="54426" y="1147481"/>
                </a:cubicBezTo>
                <a:lnTo>
                  <a:pt x="0" y="1057893"/>
                </a:lnTo>
                <a:lnTo>
                  <a:pt x="1832324"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Freeform: Shape 38"/>
          <p:cNvSpPr/>
          <p:nvPr userDrawn="1"/>
        </p:nvSpPr>
        <p:spPr>
          <a:xfrm>
            <a:off x="9193237" y="5887270"/>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5" hasCustomPrompt="1"/>
          </p:nvPr>
        </p:nvSpPr>
        <p:spPr>
          <a:xfrm>
            <a:off x="9518857"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2" name="Text Placeholder 5"/>
          <p:cNvSpPr>
            <a:spLocks noGrp="1"/>
          </p:cNvSpPr>
          <p:nvPr>
            <p:ph type="body" sz="quarter" idx="16" hasCustomPrompt="1"/>
          </p:nvPr>
        </p:nvSpPr>
        <p:spPr>
          <a:xfrm>
            <a:off x="8049726"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5" name="Text Placeholder 5"/>
          <p:cNvSpPr>
            <a:spLocks noGrp="1"/>
          </p:cNvSpPr>
          <p:nvPr>
            <p:ph type="body" sz="quarter" idx="17" hasCustomPrompt="1"/>
          </p:nvPr>
        </p:nvSpPr>
        <p:spPr>
          <a:xfrm>
            <a:off x="9518857"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6" name="Text Placeholder 5"/>
          <p:cNvSpPr>
            <a:spLocks noGrp="1"/>
          </p:cNvSpPr>
          <p:nvPr>
            <p:ph type="body" sz="quarter" idx="18" hasCustomPrompt="1"/>
          </p:nvPr>
        </p:nvSpPr>
        <p:spPr>
          <a:xfrm>
            <a:off x="8049726"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19" hasCustomPrompt="1"/>
          </p:nvPr>
        </p:nvSpPr>
        <p:spPr>
          <a:xfrm>
            <a:off x="10294619"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8" name="Text Placeholder 5"/>
          <p:cNvSpPr>
            <a:spLocks noGrp="1"/>
          </p:cNvSpPr>
          <p:nvPr>
            <p:ph type="body" sz="quarter" idx="20" hasCustomPrompt="1"/>
          </p:nvPr>
        </p:nvSpPr>
        <p:spPr>
          <a:xfrm>
            <a:off x="7268982"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9" name="Text Placeholder 5"/>
          <p:cNvSpPr>
            <a:spLocks noGrp="1"/>
          </p:cNvSpPr>
          <p:nvPr>
            <p:ph type="body" sz="quarter" idx="12" hasCustomPrompt="1"/>
          </p:nvPr>
        </p:nvSpPr>
        <p:spPr>
          <a:xfrm>
            <a:off x="12017326" y="3548121"/>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14" hasCustomPrompt="1"/>
          </p:nvPr>
        </p:nvSpPr>
        <p:spPr>
          <a:xfrm>
            <a:off x="12017326" y="2888884"/>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5" name="Text Placeholder 5"/>
          <p:cNvSpPr>
            <a:spLocks noGrp="1"/>
          </p:cNvSpPr>
          <p:nvPr>
            <p:ph type="body" sz="quarter" idx="21" hasCustomPrompt="1"/>
          </p:nvPr>
        </p:nvSpPr>
        <p:spPr>
          <a:xfrm>
            <a:off x="12017326" y="5618836"/>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22" hasCustomPrompt="1"/>
          </p:nvPr>
        </p:nvSpPr>
        <p:spPr>
          <a:xfrm>
            <a:off x="12017326" y="4959599"/>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7" name="Text Placeholder 5"/>
          <p:cNvSpPr>
            <a:spLocks noGrp="1"/>
          </p:cNvSpPr>
          <p:nvPr>
            <p:ph type="body" sz="quarter" idx="23" hasCustomPrompt="1"/>
          </p:nvPr>
        </p:nvSpPr>
        <p:spPr>
          <a:xfrm>
            <a:off x="12017326" y="7674217"/>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24" hasCustomPrompt="1"/>
          </p:nvPr>
        </p:nvSpPr>
        <p:spPr>
          <a:xfrm>
            <a:off x="12017326" y="701498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9" name="Text Placeholder 5"/>
          <p:cNvSpPr>
            <a:spLocks noGrp="1"/>
          </p:cNvSpPr>
          <p:nvPr>
            <p:ph type="body" sz="quarter" idx="25" hasCustomPrompt="1"/>
          </p:nvPr>
        </p:nvSpPr>
        <p:spPr>
          <a:xfrm>
            <a:off x="1409181" y="3548121"/>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0" name="Text Placeholder 5"/>
          <p:cNvSpPr>
            <a:spLocks noGrp="1"/>
          </p:cNvSpPr>
          <p:nvPr>
            <p:ph type="body" sz="quarter" idx="26" hasCustomPrompt="1"/>
          </p:nvPr>
        </p:nvSpPr>
        <p:spPr>
          <a:xfrm>
            <a:off x="1409181" y="2888884"/>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1" name="Text Placeholder 5"/>
          <p:cNvSpPr>
            <a:spLocks noGrp="1"/>
          </p:cNvSpPr>
          <p:nvPr>
            <p:ph type="body" sz="quarter" idx="27" hasCustomPrompt="1"/>
          </p:nvPr>
        </p:nvSpPr>
        <p:spPr>
          <a:xfrm>
            <a:off x="1409181" y="5618836"/>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2" name="Text Placeholder 5"/>
          <p:cNvSpPr>
            <a:spLocks noGrp="1"/>
          </p:cNvSpPr>
          <p:nvPr>
            <p:ph type="body" sz="quarter" idx="28" hasCustomPrompt="1"/>
          </p:nvPr>
        </p:nvSpPr>
        <p:spPr>
          <a:xfrm>
            <a:off x="1409181" y="4959599"/>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3" name="Text Placeholder 5"/>
          <p:cNvSpPr>
            <a:spLocks noGrp="1"/>
          </p:cNvSpPr>
          <p:nvPr>
            <p:ph type="body" sz="quarter" idx="29" hasCustomPrompt="1"/>
          </p:nvPr>
        </p:nvSpPr>
        <p:spPr>
          <a:xfrm>
            <a:off x="1409181" y="7674217"/>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4" name="Text Placeholder 5"/>
          <p:cNvSpPr>
            <a:spLocks noGrp="1"/>
          </p:cNvSpPr>
          <p:nvPr>
            <p:ph type="body" sz="quarter" idx="30" hasCustomPrompt="1"/>
          </p:nvPr>
        </p:nvSpPr>
        <p:spPr>
          <a:xfrm>
            <a:off x="1409181" y="7014980"/>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66" name="Straight Connector 65"/>
          <p:cNvCxnSpPr>
            <a:stCxn id="41" idx="0"/>
            <a:endCxn id="50" idx="1"/>
          </p:cNvCxnSpPr>
          <p:nvPr userDrawn="1"/>
        </p:nvCxnSpPr>
        <p:spPr>
          <a:xfrm rot="5400000" flipH="1" flipV="1">
            <a:off x="10455739" y="2607604"/>
            <a:ext cx="987186" cy="2135988"/>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42" idx="0"/>
            <a:endCxn id="60" idx="3"/>
          </p:cNvCxnSpPr>
          <p:nvPr userDrawn="1"/>
        </p:nvCxnSpPr>
        <p:spPr>
          <a:xfrm rot="16200000" flipV="1">
            <a:off x="6850763" y="2607747"/>
            <a:ext cx="987186" cy="2135702"/>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5"/>
          <p:cNvCxnSpPr>
            <a:stCxn id="48" idx="1"/>
            <a:endCxn id="62" idx="3"/>
          </p:cNvCxnSpPr>
          <p:nvPr userDrawn="1"/>
        </p:nvCxnSpPr>
        <p:spPr>
          <a:xfrm rot="10800000">
            <a:off x="6276506" y="5252721"/>
            <a:ext cx="992477"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65"/>
          <p:cNvCxnSpPr>
            <a:stCxn id="56" idx="1"/>
            <a:endCxn id="47" idx="3"/>
          </p:cNvCxnSpPr>
          <p:nvPr userDrawn="1"/>
        </p:nvCxnSpPr>
        <p:spPr>
          <a:xfrm rot="10800000" flipV="1">
            <a:off x="11019582" y="5252719"/>
            <a:ext cx="997745"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65"/>
          <p:cNvCxnSpPr>
            <a:stCxn id="58" idx="1"/>
            <a:endCxn id="45" idx="3"/>
          </p:cNvCxnSpPr>
          <p:nvPr userDrawn="1"/>
        </p:nvCxnSpPr>
        <p:spPr>
          <a:xfrm rot="10800000">
            <a:off x="10243820" y="7029959"/>
            <a:ext cx="1773507"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65"/>
          <p:cNvCxnSpPr>
            <a:stCxn id="64" idx="3"/>
            <a:endCxn id="46" idx="1"/>
          </p:cNvCxnSpPr>
          <p:nvPr userDrawn="1"/>
        </p:nvCxnSpPr>
        <p:spPr>
          <a:xfrm flipV="1">
            <a:off x="6276505" y="7029959"/>
            <a:ext cx="1773221"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8"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89"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269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ppt_x"/>
                                          </p:val>
                                        </p:tav>
                                        <p:tav tm="100000">
                                          <p:val>
                                            <p:strVal val="#ppt_x"/>
                                          </p:val>
                                        </p:tav>
                                      </p:tavLst>
                                    </p:anim>
                                    <p:anim calcmode="lin" valueType="num">
                                      <p:cBhvr additive="base">
                                        <p:cTn id="8" dur="10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par>
                          <p:cTn id="13" fill="hold">
                            <p:stCondLst>
                              <p:cond delay="2050"/>
                            </p:stCondLst>
                            <p:childTnLst>
                              <p:par>
                                <p:cTn id="14" presetID="2" presetClass="entr" presetSubtype="12" decel="10000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000" fill="hold"/>
                                        <p:tgtEl>
                                          <p:spTgt spid="35"/>
                                        </p:tgtEl>
                                        <p:attrNameLst>
                                          <p:attrName>ppt_x</p:attrName>
                                        </p:attrNameLst>
                                      </p:cBhvr>
                                      <p:tavLst>
                                        <p:tav tm="0">
                                          <p:val>
                                            <p:strVal val="0-#ppt_w/2"/>
                                          </p:val>
                                        </p:tav>
                                        <p:tav tm="100000">
                                          <p:val>
                                            <p:strVal val="#ppt_x"/>
                                          </p:val>
                                        </p:tav>
                                      </p:tavLst>
                                    </p:anim>
                                    <p:anim calcmode="lin" valueType="num">
                                      <p:cBhvr additive="base">
                                        <p:cTn id="17" dur="100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0-#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0-#ppt_h/2"/>
                                          </p:val>
                                        </p:tav>
                                        <p:tav tm="100000">
                                          <p:val>
                                            <p:strVal val="#ppt_y"/>
                                          </p:val>
                                        </p:tav>
                                      </p:tavLst>
                                    </p:anim>
                                  </p:childTnLst>
                                </p:cTn>
                              </p:par>
                              <p:par>
                                <p:cTn id="26" presetID="2" presetClass="entr" presetSubtype="3" decel="10000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1000" fill="hold"/>
                                        <p:tgtEl>
                                          <p:spTgt spid="38"/>
                                        </p:tgtEl>
                                        <p:attrNameLst>
                                          <p:attrName>ppt_x</p:attrName>
                                        </p:attrNameLst>
                                      </p:cBhvr>
                                      <p:tavLst>
                                        <p:tav tm="0">
                                          <p:val>
                                            <p:strVal val="1+#ppt_w/2"/>
                                          </p:val>
                                        </p:tav>
                                        <p:tav tm="100000">
                                          <p:val>
                                            <p:strVal val="#ppt_x"/>
                                          </p:val>
                                        </p:tav>
                                      </p:tavLst>
                                    </p:anim>
                                    <p:anim calcmode="lin" valueType="num">
                                      <p:cBhvr additive="base">
                                        <p:cTn id="29" dur="10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000" fill="hold"/>
                                        <p:tgtEl>
                                          <p:spTgt spid="37"/>
                                        </p:tgtEl>
                                        <p:attrNameLst>
                                          <p:attrName>ppt_x</p:attrName>
                                        </p:attrNameLst>
                                      </p:cBhvr>
                                      <p:tavLst>
                                        <p:tav tm="0">
                                          <p:val>
                                            <p:strVal val="1+#ppt_w/2"/>
                                          </p:val>
                                        </p:tav>
                                        <p:tav tm="100000">
                                          <p:val>
                                            <p:strVal val="#ppt_x"/>
                                          </p:val>
                                        </p:tav>
                                      </p:tavLst>
                                    </p:anim>
                                    <p:anim calcmode="lin" valueType="num">
                                      <p:cBhvr additive="base">
                                        <p:cTn id="33" dur="10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6" decel="10000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1000" fill="hold"/>
                                        <p:tgtEl>
                                          <p:spTgt spid="34"/>
                                        </p:tgtEl>
                                        <p:attrNameLst>
                                          <p:attrName>ppt_x</p:attrName>
                                        </p:attrNameLst>
                                      </p:cBhvr>
                                      <p:tavLst>
                                        <p:tav tm="0">
                                          <p:val>
                                            <p:strVal val="1+#ppt_w/2"/>
                                          </p:val>
                                        </p:tav>
                                        <p:tav tm="100000">
                                          <p:val>
                                            <p:strVal val="#ppt_x"/>
                                          </p:val>
                                        </p:tav>
                                      </p:tavLst>
                                    </p:anim>
                                    <p:anim calcmode="lin" valueType="num">
                                      <p:cBhvr additive="base">
                                        <p:cTn id="37" dur="10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0"/>
                                  </p:stCondLst>
                                  <p:childTnLst>
                                    <p:set>
                                      <p:cBhvr>
                                        <p:cTn id="39" dur="1" fill="hold">
                                          <p:stCondLst>
                                            <p:cond delay="0"/>
                                          </p:stCondLst>
                                        </p:cTn>
                                        <p:tgtEl>
                                          <p:spTgt spid="41">
                                            <p:txEl>
                                              <p:pRg st="0" end="0"/>
                                            </p:txEl>
                                          </p:spTgt>
                                        </p:tgtEl>
                                        <p:attrNameLst>
                                          <p:attrName>style.visibility</p:attrName>
                                        </p:attrNameLst>
                                      </p:cBhvr>
                                      <p:to>
                                        <p:strVal val="visible"/>
                                      </p:to>
                                    </p:set>
                                    <p:anim calcmode="lin" valueType="num">
                                      <p:cBhvr additive="base">
                                        <p:cTn id="40" dur="10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41">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8" decel="100000" fill="hold" grpId="0" nodeType="withEffect">
                                  <p:stCondLst>
                                    <p:cond delay="0"/>
                                  </p:stCondLst>
                                  <p:childTnLst>
                                    <p:set>
                                      <p:cBhvr>
                                        <p:cTn id="43" dur="1" fill="hold">
                                          <p:stCondLst>
                                            <p:cond delay="0"/>
                                          </p:stCondLst>
                                        </p:cTn>
                                        <p:tgtEl>
                                          <p:spTgt spid="47">
                                            <p:txEl>
                                              <p:pRg st="0" end="0"/>
                                            </p:txEl>
                                          </p:spTgt>
                                        </p:tgtEl>
                                        <p:attrNameLst>
                                          <p:attrName>style.visibility</p:attrName>
                                        </p:attrNameLst>
                                      </p:cBhvr>
                                      <p:to>
                                        <p:strVal val="visible"/>
                                      </p:to>
                                    </p:set>
                                    <p:anim calcmode="lin" valueType="num">
                                      <p:cBhvr additive="base">
                                        <p:cTn id="44" dur="10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47">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9" decel="100000" fill="hold" grpId="0"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45">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3" decel="100000" fill="hold" grpId="0" nodeType="withEffect">
                                  <p:stCondLst>
                                    <p:cond delay="0"/>
                                  </p:stCondLst>
                                  <p:childTnLst>
                                    <p:set>
                                      <p:cBhvr>
                                        <p:cTn id="51" dur="1" fill="hold">
                                          <p:stCondLst>
                                            <p:cond delay="0"/>
                                          </p:stCondLst>
                                        </p:cTn>
                                        <p:tgtEl>
                                          <p:spTgt spid="46">
                                            <p:txEl>
                                              <p:pRg st="0" end="0"/>
                                            </p:txEl>
                                          </p:spTgt>
                                        </p:tgtEl>
                                        <p:attrNameLst>
                                          <p:attrName>style.visibility</p:attrName>
                                        </p:attrNameLst>
                                      </p:cBhvr>
                                      <p:to>
                                        <p:strVal val="visible"/>
                                      </p:to>
                                    </p:set>
                                    <p:anim calcmode="lin" valueType="num">
                                      <p:cBhvr additive="base">
                                        <p:cTn id="52"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3" dur="1000" fill="hold"/>
                                        <p:tgtEl>
                                          <p:spTgt spid="46">
                                            <p:txEl>
                                              <p:pRg st="0" end="0"/>
                                            </p:txEl>
                                          </p:spTgt>
                                        </p:tgtEl>
                                        <p:attrNameLst>
                                          <p:attrName>ppt_y</p:attrName>
                                        </p:attrNameLst>
                                      </p:cBhvr>
                                      <p:tavLst>
                                        <p:tav tm="0">
                                          <p:val>
                                            <p:strVal val="0-#ppt_h/2"/>
                                          </p:val>
                                        </p:tav>
                                        <p:tav tm="100000">
                                          <p:val>
                                            <p:strVal val="#ppt_y"/>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48">
                                            <p:txEl>
                                              <p:pRg st="0" end="0"/>
                                            </p:txEl>
                                          </p:spTgt>
                                        </p:tgtEl>
                                        <p:attrNameLst>
                                          <p:attrName>style.visibility</p:attrName>
                                        </p:attrNameLst>
                                      </p:cBhvr>
                                      <p:to>
                                        <p:strVal val="visible"/>
                                      </p:to>
                                    </p:set>
                                    <p:anim calcmode="lin" valueType="num">
                                      <p:cBhvr additive="base">
                                        <p:cTn id="56" dur="10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57" dur="1000" fill="hold"/>
                                        <p:tgtEl>
                                          <p:spTgt spid="48">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6" decel="100000" fill="hold" grpId="0" nodeType="withEffect">
                                  <p:stCondLst>
                                    <p:cond delay="0"/>
                                  </p:stCondLst>
                                  <p:childTnLst>
                                    <p:set>
                                      <p:cBhvr>
                                        <p:cTn id="59" dur="1" fill="hold">
                                          <p:stCondLst>
                                            <p:cond delay="0"/>
                                          </p:stCondLst>
                                        </p:cTn>
                                        <p:tgtEl>
                                          <p:spTgt spid="42">
                                            <p:txEl>
                                              <p:pRg st="0" end="0"/>
                                            </p:txEl>
                                          </p:spTgt>
                                        </p:tgtEl>
                                        <p:attrNameLst>
                                          <p:attrName>style.visibility</p:attrName>
                                        </p:attrNameLst>
                                      </p:cBhvr>
                                      <p:to>
                                        <p:strVal val="visible"/>
                                      </p:to>
                                    </p:set>
                                    <p:anim calcmode="lin" valueType="num">
                                      <p:cBhvr additive="base">
                                        <p:cTn id="60" dur="10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1" dur="1000" fill="hold"/>
                                        <p:tgtEl>
                                          <p:spTgt spid="42">
                                            <p:txEl>
                                              <p:pRg st="0" end="0"/>
                                            </p:txEl>
                                          </p:spTgt>
                                        </p:tgtEl>
                                        <p:attrNameLst>
                                          <p:attrName>ppt_y</p:attrName>
                                        </p:attrNameLst>
                                      </p:cBhvr>
                                      <p:tavLst>
                                        <p:tav tm="0">
                                          <p:val>
                                            <p:strVal val="1+#ppt_h/2"/>
                                          </p:val>
                                        </p:tav>
                                        <p:tav tm="100000">
                                          <p:val>
                                            <p:strVal val="#ppt_y"/>
                                          </p:val>
                                        </p:tav>
                                      </p:tavLst>
                                    </p:anim>
                                  </p:childTnLst>
                                </p:cTn>
                              </p:par>
                              <p:par>
                                <p:cTn id="62" presetID="49" presetClass="entr" presetSubtype="0" decel="100000" fill="hold" grpId="1"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360"/>
                                          </p:val>
                                        </p:tav>
                                        <p:tav tm="100000">
                                          <p:val>
                                            <p:fltVal val="0"/>
                                          </p:val>
                                        </p:tav>
                                      </p:tavLst>
                                    </p:anim>
                                    <p:animEffect transition="in" filter="fade">
                                      <p:cBhvr>
                                        <p:cTn id="67" dur="1000"/>
                                        <p:tgtEl>
                                          <p:spTgt spid="34"/>
                                        </p:tgtEl>
                                      </p:cBhvr>
                                    </p:animEffect>
                                  </p:childTnLst>
                                </p:cTn>
                              </p:par>
                              <p:par>
                                <p:cTn id="68" presetID="49" presetClass="entr" presetSubtype="0" decel="100000" fill="hold" grpId="1"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1000" fill="hold"/>
                                        <p:tgtEl>
                                          <p:spTgt spid="35"/>
                                        </p:tgtEl>
                                        <p:attrNameLst>
                                          <p:attrName>ppt_w</p:attrName>
                                        </p:attrNameLst>
                                      </p:cBhvr>
                                      <p:tavLst>
                                        <p:tav tm="0">
                                          <p:val>
                                            <p:fltVal val="0"/>
                                          </p:val>
                                        </p:tav>
                                        <p:tav tm="100000">
                                          <p:val>
                                            <p:strVal val="#ppt_w"/>
                                          </p:val>
                                        </p:tav>
                                      </p:tavLst>
                                    </p:anim>
                                    <p:anim calcmode="lin" valueType="num">
                                      <p:cBhvr>
                                        <p:cTn id="71" dur="1000" fill="hold"/>
                                        <p:tgtEl>
                                          <p:spTgt spid="35"/>
                                        </p:tgtEl>
                                        <p:attrNameLst>
                                          <p:attrName>ppt_h</p:attrName>
                                        </p:attrNameLst>
                                      </p:cBhvr>
                                      <p:tavLst>
                                        <p:tav tm="0">
                                          <p:val>
                                            <p:fltVal val="0"/>
                                          </p:val>
                                        </p:tav>
                                        <p:tav tm="100000">
                                          <p:val>
                                            <p:strVal val="#ppt_h"/>
                                          </p:val>
                                        </p:tav>
                                      </p:tavLst>
                                    </p:anim>
                                    <p:anim calcmode="lin" valueType="num">
                                      <p:cBhvr>
                                        <p:cTn id="72" dur="1000" fill="hold"/>
                                        <p:tgtEl>
                                          <p:spTgt spid="35"/>
                                        </p:tgtEl>
                                        <p:attrNameLst>
                                          <p:attrName>style.rotation</p:attrName>
                                        </p:attrNameLst>
                                      </p:cBhvr>
                                      <p:tavLst>
                                        <p:tav tm="0">
                                          <p:val>
                                            <p:fltVal val="360"/>
                                          </p:val>
                                        </p:tav>
                                        <p:tav tm="100000">
                                          <p:val>
                                            <p:fltVal val="0"/>
                                          </p:val>
                                        </p:tav>
                                      </p:tavLst>
                                    </p:anim>
                                    <p:animEffect transition="in" filter="fade">
                                      <p:cBhvr>
                                        <p:cTn id="73" dur="1000"/>
                                        <p:tgtEl>
                                          <p:spTgt spid="35"/>
                                        </p:tgtEl>
                                      </p:cBhvr>
                                    </p:animEffect>
                                  </p:childTnLst>
                                </p:cTn>
                              </p:par>
                              <p:par>
                                <p:cTn id="74" presetID="49" presetClass="entr" presetSubtype="0" decel="100000" fill="hold" grpId="1"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360"/>
                                          </p:val>
                                        </p:tav>
                                        <p:tav tm="100000">
                                          <p:val>
                                            <p:fltVal val="0"/>
                                          </p:val>
                                        </p:tav>
                                      </p:tavLst>
                                    </p:anim>
                                    <p:animEffect transition="in" filter="fade">
                                      <p:cBhvr>
                                        <p:cTn id="79" dur="1000"/>
                                        <p:tgtEl>
                                          <p:spTgt spid="36"/>
                                        </p:tgtEl>
                                      </p:cBhvr>
                                    </p:animEffect>
                                  </p:childTnLst>
                                </p:cTn>
                              </p:par>
                              <p:par>
                                <p:cTn id="80" presetID="49" presetClass="entr" presetSubtype="0" decel="100000" fill="hold" grpId="1"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1000" fill="hold"/>
                                        <p:tgtEl>
                                          <p:spTgt spid="37"/>
                                        </p:tgtEl>
                                        <p:attrNameLst>
                                          <p:attrName>ppt_w</p:attrName>
                                        </p:attrNameLst>
                                      </p:cBhvr>
                                      <p:tavLst>
                                        <p:tav tm="0">
                                          <p:val>
                                            <p:fltVal val="0"/>
                                          </p:val>
                                        </p:tav>
                                        <p:tav tm="100000">
                                          <p:val>
                                            <p:strVal val="#ppt_w"/>
                                          </p:val>
                                        </p:tav>
                                      </p:tavLst>
                                    </p:anim>
                                    <p:anim calcmode="lin" valueType="num">
                                      <p:cBhvr>
                                        <p:cTn id="83" dur="1000" fill="hold"/>
                                        <p:tgtEl>
                                          <p:spTgt spid="37"/>
                                        </p:tgtEl>
                                        <p:attrNameLst>
                                          <p:attrName>ppt_h</p:attrName>
                                        </p:attrNameLst>
                                      </p:cBhvr>
                                      <p:tavLst>
                                        <p:tav tm="0">
                                          <p:val>
                                            <p:fltVal val="0"/>
                                          </p:val>
                                        </p:tav>
                                        <p:tav tm="100000">
                                          <p:val>
                                            <p:strVal val="#ppt_h"/>
                                          </p:val>
                                        </p:tav>
                                      </p:tavLst>
                                    </p:anim>
                                    <p:anim calcmode="lin" valueType="num">
                                      <p:cBhvr>
                                        <p:cTn id="84" dur="1000" fill="hold"/>
                                        <p:tgtEl>
                                          <p:spTgt spid="37"/>
                                        </p:tgtEl>
                                        <p:attrNameLst>
                                          <p:attrName>style.rotation</p:attrName>
                                        </p:attrNameLst>
                                      </p:cBhvr>
                                      <p:tavLst>
                                        <p:tav tm="0">
                                          <p:val>
                                            <p:fltVal val="360"/>
                                          </p:val>
                                        </p:tav>
                                        <p:tav tm="100000">
                                          <p:val>
                                            <p:fltVal val="0"/>
                                          </p:val>
                                        </p:tav>
                                      </p:tavLst>
                                    </p:anim>
                                    <p:animEffect transition="in" filter="fade">
                                      <p:cBhvr>
                                        <p:cTn id="85" dur="1000"/>
                                        <p:tgtEl>
                                          <p:spTgt spid="37"/>
                                        </p:tgtEl>
                                      </p:cBhvr>
                                    </p:animEffect>
                                  </p:childTnLst>
                                </p:cTn>
                              </p:par>
                              <p:par>
                                <p:cTn id="86" presetID="49" presetClass="entr" presetSubtype="0" decel="100000" fill="hold" grpId="1"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1000" fill="hold"/>
                                        <p:tgtEl>
                                          <p:spTgt spid="38"/>
                                        </p:tgtEl>
                                        <p:attrNameLst>
                                          <p:attrName>ppt_w</p:attrName>
                                        </p:attrNameLst>
                                      </p:cBhvr>
                                      <p:tavLst>
                                        <p:tav tm="0">
                                          <p:val>
                                            <p:fltVal val="0"/>
                                          </p:val>
                                        </p:tav>
                                        <p:tav tm="100000">
                                          <p:val>
                                            <p:strVal val="#ppt_w"/>
                                          </p:val>
                                        </p:tav>
                                      </p:tavLst>
                                    </p:anim>
                                    <p:anim calcmode="lin" valueType="num">
                                      <p:cBhvr>
                                        <p:cTn id="89" dur="1000" fill="hold"/>
                                        <p:tgtEl>
                                          <p:spTgt spid="38"/>
                                        </p:tgtEl>
                                        <p:attrNameLst>
                                          <p:attrName>ppt_h</p:attrName>
                                        </p:attrNameLst>
                                      </p:cBhvr>
                                      <p:tavLst>
                                        <p:tav tm="0">
                                          <p:val>
                                            <p:fltVal val="0"/>
                                          </p:val>
                                        </p:tav>
                                        <p:tav tm="100000">
                                          <p:val>
                                            <p:strVal val="#ppt_h"/>
                                          </p:val>
                                        </p:tav>
                                      </p:tavLst>
                                    </p:anim>
                                    <p:anim calcmode="lin" valueType="num">
                                      <p:cBhvr>
                                        <p:cTn id="90" dur="1000" fill="hold"/>
                                        <p:tgtEl>
                                          <p:spTgt spid="38"/>
                                        </p:tgtEl>
                                        <p:attrNameLst>
                                          <p:attrName>style.rotation</p:attrName>
                                        </p:attrNameLst>
                                      </p:cBhvr>
                                      <p:tavLst>
                                        <p:tav tm="0">
                                          <p:val>
                                            <p:fltVal val="360"/>
                                          </p:val>
                                        </p:tav>
                                        <p:tav tm="100000">
                                          <p:val>
                                            <p:fltVal val="0"/>
                                          </p:val>
                                        </p:tav>
                                      </p:tavLst>
                                    </p:anim>
                                    <p:animEffect transition="in" filter="fade">
                                      <p:cBhvr>
                                        <p:cTn id="91" dur="1000"/>
                                        <p:tgtEl>
                                          <p:spTgt spid="38"/>
                                        </p:tgtEl>
                                      </p:cBhvr>
                                    </p:animEffect>
                                  </p:childTnLst>
                                </p:cTn>
                              </p:par>
                              <p:par>
                                <p:cTn id="92" presetID="49" presetClass="entr" presetSubtype="0" decel="100000" fill="hold" grpId="1"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1000" fill="hold"/>
                                        <p:tgtEl>
                                          <p:spTgt spid="39"/>
                                        </p:tgtEl>
                                        <p:attrNameLst>
                                          <p:attrName>ppt_w</p:attrName>
                                        </p:attrNameLst>
                                      </p:cBhvr>
                                      <p:tavLst>
                                        <p:tav tm="0">
                                          <p:val>
                                            <p:fltVal val="0"/>
                                          </p:val>
                                        </p:tav>
                                        <p:tav tm="100000">
                                          <p:val>
                                            <p:strVal val="#ppt_w"/>
                                          </p:val>
                                        </p:tav>
                                      </p:tavLst>
                                    </p:anim>
                                    <p:anim calcmode="lin" valueType="num">
                                      <p:cBhvr>
                                        <p:cTn id="95" dur="1000" fill="hold"/>
                                        <p:tgtEl>
                                          <p:spTgt spid="39"/>
                                        </p:tgtEl>
                                        <p:attrNameLst>
                                          <p:attrName>ppt_h</p:attrName>
                                        </p:attrNameLst>
                                      </p:cBhvr>
                                      <p:tavLst>
                                        <p:tav tm="0">
                                          <p:val>
                                            <p:fltVal val="0"/>
                                          </p:val>
                                        </p:tav>
                                        <p:tav tm="100000">
                                          <p:val>
                                            <p:strVal val="#ppt_h"/>
                                          </p:val>
                                        </p:tav>
                                      </p:tavLst>
                                    </p:anim>
                                    <p:anim calcmode="lin" valueType="num">
                                      <p:cBhvr>
                                        <p:cTn id="96" dur="1000" fill="hold"/>
                                        <p:tgtEl>
                                          <p:spTgt spid="39"/>
                                        </p:tgtEl>
                                        <p:attrNameLst>
                                          <p:attrName>style.rotation</p:attrName>
                                        </p:attrNameLst>
                                      </p:cBhvr>
                                      <p:tavLst>
                                        <p:tav tm="0">
                                          <p:val>
                                            <p:fltVal val="360"/>
                                          </p:val>
                                        </p:tav>
                                        <p:tav tm="100000">
                                          <p:val>
                                            <p:fltVal val="0"/>
                                          </p:val>
                                        </p:tav>
                                      </p:tavLst>
                                    </p:anim>
                                    <p:animEffect transition="in" filter="fade">
                                      <p:cBhvr>
                                        <p:cTn id="97" dur="1000"/>
                                        <p:tgtEl>
                                          <p:spTgt spid="39"/>
                                        </p:tgtEl>
                                      </p:cBhvr>
                                    </p:animEffect>
                                  </p:childTnLst>
                                </p:cTn>
                              </p:par>
                              <p:par>
                                <p:cTn id="98" presetID="49" presetClass="entr" presetSubtype="0" decel="100000" fill="hold" grpId="1" nodeType="withEffect">
                                  <p:stCondLst>
                                    <p:cond delay="0"/>
                                  </p:stCondLst>
                                  <p:childTnLst>
                                    <p:set>
                                      <p:cBhvr>
                                        <p:cTn id="99" dur="1" fill="hold">
                                          <p:stCondLst>
                                            <p:cond delay="0"/>
                                          </p:stCondLst>
                                        </p:cTn>
                                        <p:tgtEl>
                                          <p:spTgt spid="41">
                                            <p:txEl>
                                              <p:pRg st="0" end="0"/>
                                            </p:txEl>
                                          </p:spTgt>
                                        </p:tgtEl>
                                        <p:attrNameLst>
                                          <p:attrName>style.visibility</p:attrName>
                                        </p:attrNameLst>
                                      </p:cBhvr>
                                      <p:to>
                                        <p:strVal val="visible"/>
                                      </p:to>
                                    </p:set>
                                    <p:anim calcmode="lin" valueType="num">
                                      <p:cBhvr>
                                        <p:cTn id="100" dur="10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1" dur="10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102" dur="10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103" dur="1000"/>
                                        <p:tgtEl>
                                          <p:spTgt spid="41">
                                            <p:txEl>
                                              <p:pRg st="0" end="0"/>
                                            </p:txEl>
                                          </p:spTgt>
                                        </p:tgtEl>
                                      </p:cBhvr>
                                    </p:animEffect>
                                  </p:childTnLst>
                                </p:cTn>
                              </p:par>
                              <p:par>
                                <p:cTn id="104" presetID="49" presetClass="entr" presetSubtype="0" decel="100000" fill="hold" grpId="1" nodeType="withEffect">
                                  <p:stCondLst>
                                    <p:cond delay="0"/>
                                  </p:stCondLst>
                                  <p:childTnLst>
                                    <p:set>
                                      <p:cBhvr>
                                        <p:cTn id="105" dur="1" fill="hold">
                                          <p:stCondLst>
                                            <p:cond delay="0"/>
                                          </p:stCondLst>
                                        </p:cTn>
                                        <p:tgtEl>
                                          <p:spTgt spid="42">
                                            <p:txEl>
                                              <p:pRg st="0" end="0"/>
                                            </p:txEl>
                                          </p:spTgt>
                                        </p:tgtEl>
                                        <p:attrNameLst>
                                          <p:attrName>style.visibility</p:attrName>
                                        </p:attrNameLst>
                                      </p:cBhvr>
                                      <p:to>
                                        <p:strVal val="visible"/>
                                      </p:to>
                                    </p:set>
                                    <p:anim calcmode="lin" valueType="num">
                                      <p:cBhvr>
                                        <p:cTn id="106" dur="10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07" dur="10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08" dur="1000" fill="hold"/>
                                        <p:tgtEl>
                                          <p:spTgt spid="42">
                                            <p:txEl>
                                              <p:pRg st="0" end="0"/>
                                            </p:txEl>
                                          </p:spTgt>
                                        </p:tgtEl>
                                        <p:attrNameLst>
                                          <p:attrName>style.rotation</p:attrName>
                                        </p:attrNameLst>
                                      </p:cBhvr>
                                      <p:tavLst>
                                        <p:tav tm="0">
                                          <p:val>
                                            <p:fltVal val="360"/>
                                          </p:val>
                                        </p:tav>
                                        <p:tav tm="100000">
                                          <p:val>
                                            <p:fltVal val="0"/>
                                          </p:val>
                                        </p:tav>
                                      </p:tavLst>
                                    </p:anim>
                                    <p:animEffect transition="in" filter="fade">
                                      <p:cBhvr>
                                        <p:cTn id="109" dur="1000"/>
                                        <p:tgtEl>
                                          <p:spTgt spid="42">
                                            <p:txEl>
                                              <p:pRg st="0" end="0"/>
                                            </p:txEl>
                                          </p:spTgt>
                                        </p:tgtEl>
                                      </p:cBhvr>
                                    </p:animEffect>
                                  </p:childTnLst>
                                </p:cTn>
                              </p:par>
                              <p:par>
                                <p:cTn id="110" presetID="49" presetClass="entr" presetSubtype="0" decel="100000" fill="hold" grpId="1" nodeType="withEffect">
                                  <p:stCondLst>
                                    <p:cond delay="0"/>
                                  </p:stCondLst>
                                  <p:childTnLst>
                                    <p:set>
                                      <p:cBhvr>
                                        <p:cTn id="111" dur="1" fill="hold">
                                          <p:stCondLst>
                                            <p:cond delay="0"/>
                                          </p:stCondLst>
                                        </p:cTn>
                                        <p:tgtEl>
                                          <p:spTgt spid="45">
                                            <p:txEl>
                                              <p:pRg st="0" end="0"/>
                                            </p:txEl>
                                          </p:spTgt>
                                        </p:tgtEl>
                                        <p:attrNameLst>
                                          <p:attrName>style.visibility</p:attrName>
                                        </p:attrNameLst>
                                      </p:cBhvr>
                                      <p:to>
                                        <p:strVal val="visible"/>
                                      </p:to>
                                    </p:set>
                                    <p:anim calcmode="lin" valueType="num">
                                      <p:cBhvr>
                                        <p:cTn id="112"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13" dur="10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114" dur="10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115" dur="1000"/>
                                        <p:tgtEl>
                                          <p:spTgt spid="45">
                                            <p:txEl>
                                              <p:pRg st="0" end="0"/>
                                            </p:txEl>
                                          </p:spTgt>
                                        </p:tgtEl>
                                      </p:cBhvr>
                                    </p:animEffect>
                                  </p:childTnLst>
                                </p:cTn>
                              </p:par>
                              <p:par>
                                <p:cTn id="116" presetID="49" presetClass="entr" presetSubtype="0" decel="100000" fill="hold" grpId="1" nodeType="withEffect">
                                  <p:stCondLst>
                                    <p:cond delay="0"/>
                                  </p:stCondLst>
                                  <p:childTnLst>
                                    <p:set>
                                      <p:cBhvr>
                                        <p:cTn id="117" dur="1" fill="hold">
                                          <p:stCondLst>
                                            <p:cond delay="0"/>
                                          </p:stCondLst>
                                        </p:cTn>
                                        <p:tgtEl>
                                          <p:spTgt spid="46">
                                            <p:txEl>
                                              <p:pRg st="0" end="0"/>
                                            </p:txEl>
                                          </p:spTgt>
                                        </p:tgtEl>
                                        <p:attrNameLst>
                                          <p:attrName>style.visibility</p:attrName>
                                        </p:attrNameLst>
                                      </p:cBhvr>
                                      <p:to>
                                        <p:strVal val="visible"/>
                                      </p:to>
                                    </p:set>
                                    <p:anim calcmode="lin" valueType="num">
                                      <p:cBhvr>
                                        <p:cTn id="118"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121" dur="1000"/>
                                        <p:tgtEl>
                                          <p:spTgt spid="46">
                                            <p:txEl>
                                              <p:pRg st="0" end="0"/>
                                            </p:txEl>
                                          </p:spTgt>
                                        </p:tgtEl>
                                      </p:cBhvr>
                                    </p:animEffect>
                                  </p:childTnLst>
                                </p:cTn>
                              </p:par>
                              <p:par>
                                <p:cTn id="122" presetID="49" presetClass="entr" presetSubtype="0" decel="100000" fill="hold" grpId="1" nodeType="withEffect">
                                  <p:stCondLst>
                                    <p:cond delay="0"/>
                                  </p:stCondLst>
                                  <p:childTnLst>
                                    <p:set>
                                      <p:cBhvr>
                                        <p:cTn id="123" dur="1" fill="hold">
                                          <p:stCondLst>
                                            <p:cond delay="0"/>
                                          </p:stCondLst>
                                        </p:cTn>
                                        <p:tgtEl>
                                          <p:spTgt spid="47">
                                            <p:txEl>
                                              <p:pRg st="0" end="0"/>
                                            </p:txEl>
                                          </p:spTgt>
                                        </p:tgtEl>
                                        <p:attrNameLst>
                                          <p:attrName>style.visibility</p:attrName>
                                        </p:attrNameLst>
                                      </p:cBhvr>
                                      <p:to>
                                        <p:strVal val="visible"/>
                                      </p:to>
                                    </p:set>
                                    <p:anim calcmode="lin" valueType="num">
                                      <p:cBhvr>
                                        <p:cTn id="12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2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26" dur="10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27" dur="1000"/>
                                        <p:tgtEl>
                                          <p:spTgt spid="47">
                                            <p:txEl>
                                              <p:pRg st="0" end="0"/>
                                            </p:txEl>
                                          </p:spTgt>
                                        </p:tgtEl>
                                      </p:cBhvr>
                                    </p:animEffect>
                                  </p:childTnLst>
                                </p:cTn>
                              </p:par>
                              <p:par>
                                <p:cTn id="128" presetID="49" presetClass="entr" presetSubtype="0" decel="100000" fill="hold" grpId="1" nodeType="withEffect">
                                  <p:stCondLst>
                                    <p:cond delay="0"/>
                                  </p:stCondLst>
                                  <p:childTnLst>
                                    <p:set>
                                      <p:cBhvr>
                                        <p:cTn id="129" dur="1" fill="hold">
                                          <p:stCondLst>
                                            <p:cond delay="0"/>
                                          </p:stCondLst>
                                        </p:cTn>
                                        <p:tgtEl>
                                          <p:spTgt spid="48">
                                            <p:txEl>
                                              <p:pRg st="0" end="0"/>
                                            </p:txEl>
                                          </p:spTgt>
                                        </p:tgtEl>
                                        <p:attrNameLst>
                                          <p:attrName>style.visibility</p:attrName>
                                        </p:attrNameLst>
                                      </p:cBhvr>
                                      <p:to>
                                        <p:strVal val="visible"/>
                                      </p:to>
                                    </p:set>
                                    <p:anim calcmode="lin" valueType="num">
                                      <p:cBhvr>
                                        <p:cTn id="130" dur="10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31" dur="10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32" dur="1000" fill="hold"/>
                                        <p:tgtEl>
                                          <p:spTgt spid="48">
                                            <p:txEl>
                                              <p:pRg st="0" end="0"/>
                                            </p:txEl>
                                          </p:spTgt>
                                        </p:tgtEl>
                                        <p:attrNameLst>
                                          <p:attrName>style.rotation</p:attrName>
                                        </p:attrNameLst>
                                      </p:cBhvr>
                                      <p:tavLst>
                                        <p:tav tm="0">
                                          <p:val>
                                            <p:fltVal val="360"/>
                                          </p:val>
                                        </p:tav>
                                        <p:tav tm="100000">
                                          <p:val>
                                            <p:fltVal val="0"/>
                                          </p:val>
                                        </p:tav>
                                      </p:tavLst>
                                    </p:anim>
                                    <p:animEffect transition="in" filter="fade">
                                      <p:cBhvr>
                                        <p:cTn id="133" dur="1000"/>
                                        <p:tgtEl>
                                          <p:spTgt spid="48">
                                            <p:txEl>
                                              <p:pRg st="0" end="0"/>
                                            </p:txEl>
                                          </p:spTgt>
                                        </p:tgtEl>
                                      </p:cBhvr>
                                    </p:animEffect>
                                  </p:childTnLst>
                                </p:cTn>
                              </p:par>
                            </p:childTnLst>
                          </p:cTn>
                        </p:par>
                        <p:par>
                          <p:cTn id="134" fill="hold">
                            <p:stCondLst>
                              <p:cond delay="3050"/>
                            </p:stCondLst>
                            <p:childTnLst>
                              <p:par>
                                <p:cTn id="135" presetID="22" presetClass="entr" presetSubtype="8" fill="hold" nodeType="afterEffect">
                                  <p:stCondLst>
                                    <p:cond delay="250"/>
                                  </p:stCondLst>
                                  <p:childTnLst>
                                    <p:set>
                                      <p:cBhvr>
                                        <p:cTn id="136" dur="1" fill="hold">
                                          <p:stCondLst>
                                            <p:cond delay="0"/>
                                          </p:stCondLst>
                                        </p:cTn>
                                        <p:tgtEl>
                                          <p:spTgt spid="66"/>
                                        </p:tgtEl>
                                        <p:attrNameLst>
                                          <p:attrName>style.visibility</p:attrName>
                                        </p:attrNameLst>
                                      </p:cBhvr>
                                      <p:to>
                                        <p:strVal val="visible"/>
                                      </p:to>
                                    </p:set>
                                    <p:animEffect transition="in" filter="wipe(left)">
                                      <p:cBhvr>
                                        <p:cTn id="137" dur="500"/>
                                        <p:tgtEl>
                                          <p:spTgt spid="66"/>
                                        </p:tgtEl>
                                      </p:cBhvr>
                                    </p:animEffect>
                                  </p:childTnLst>
                                </p:cTn>
                              </p:par>
                            </p:childTnLst>
                          </p:cTn>
                        </p:par>
                        <p:par>
                          <p:cTn id="138" fill="hold">
                            <p:stCondLst>
                              <p:cond delay="3800"/>
                            </p:stCondLst>
                            <p:childTnLst>
                              <p:par>
                                <p:cTn id="139" presetID="22" presetClass="entr" presetSubtype="8" fill="hold" grpId="0" nodeType="afterEffect">
                                  <p:stCondLst>
                                    <p:cond delay="0"/>
                                  </p:stCondLst>
                                  <p:childTnLst>
                                    <p:set>
                                      <p:cBhvr>
                                        <p:cTn id="140" dur="1" fill="hold">
                                          <p:stCondLst>
                                            <p:cond delay="0"/>
                                          </p:stCondLst>
                                        </p:cTn>
                                        <p:tgtEl>
                                          <p:spTgt spid="50">
                                            <p:txEl>
                                              <p:pRg st="0" end="0"/>
                                            </p:txEl>
                                          </p:spTgt>
                                        </p:tgtEl>
                                        <p:attrNameLst>
                                          <p:attrName>style.visibility</p:attrName>
                                        </p:attrNameLst>
                                      </p:cBhvr>
                                      <p:to>
                                        <p:strVal val="visible"/>
                                      </p:to>
                                    </p:set>
                                    <p:animEffect transition="in" filter="wipe(left)">
                                      <p:cBhvr>
                                        <p:cTn id="141" dur="500"/>
                                        <p:tgtEl>
                                          <p:spTgt spid="50">
                                            <p:txEl>
                                              <p:pRg st="0" end="0"/>
                                            </p:txEl>
                                          </p:spTgt>
                                        </p:tgtEl>
                                      </p:cBhvr>
                                    </p:animEffect>
                                  </p:childTnLst>
                                </p:cTn>
                              </p:par>
                            </p:childTnLst>
                          </p:cTn>
                        </p:par>
                        <p:par>
                          <p:cTn id="142" fill="hold">
                            <p:stCondLst>
                              <p:cond delay="4300"/>
                            </p:stCondLst>
                            <p:childTnLst>
                              <p:par>
                                <p:cTn id="143" presetID="10" presetClass="entr" presetSubtype="0" fill="hold" grpId="0" nodeType="afterEffect">
                                  <p:stCondLst>
                                    <p:cond delay="0"/>
                                  </p:stCondLst>
                                  <p:childTnLst>
                                    <p:set>
                                      <p:cBhvr>
                                        <p:cTn id="144" dur="1" fill="hold">
                                          <p:stCondLst>
                                            <p:cond delay="0"/>
                                          </p:stCondLst>
                                        </p:cTn>
                                        <p:tgtEl>
                                          <p:spTgt spid="49">
                                            <p:txEl>
                                              <p:pRg st="0" end="0"/>
                                            </p:txEl>
                                          </p:spTgt>
                                        </p:tgtEl>
                                        <p:attrNameLst>
                                          <p:attrName>style.visibility</p:attrName>
                                        </p:attrNameLst>
                                      </p:cBhvr>
                                      <p:to>
                                        <p:strVal val="visible"/>
                                      </p:to>
                                    </p:set>
                                    <p:animEffect transition="in" filter="fade">
                                      <p:cBhvr>
                                        <p:cTn id="145" dur="500"/>
                                        <p:tgtEl>
                                          <p:spTgt spid="49">
                                            <p:txEl>
                                              <p:pRg st="0" end="0"/>
                                            </p:txEl>
                                          </p:spTgt>
                                        </p:tgtEl>
                                      </p:cBhvr>
                                    </p:animEffect>
                                  </p:childTnLst>
                                </p:cTn>
                              </p:par>
                            </p:childTnLst>
                          </p:cTn>
                        </p:par>
                        <p:par>
                          <p:cTn id="146" fill="hold">
                            <p:stCondLst>
                              <p:cond delay="4800"/>
                            </p:stCondLst>
                            <p:childTnLst>
                              <p:par>
                                <p:cTn id="147" presetID="22" presetClass="entr" presetSubtype="8" fill="hold" nodeType="afterEffect">
                                  <p:stCondLst>
                                    <p:cond delay="250"/>
                                  </p:stCondLst>
                                  <p:childTnLst>
                                    <p:set>
                                      <p:cBhvr>
                                        <p:cTn id="148" dur="1" fill="hold">
                                          <p:stCondLst>
                                            <p:cond delay="0"/>
                                          </p:stCondLst>
                                        </p:cTn>
                                        <p:tgtEl>
                                          <p:spTgt spid="73"/>
                                        </p:tgtEl>
                                        <p:attrNameLst>
                                          <p:attrName>style.visibility</p:attrName>
                                        </p:attrNameLst>
                                      </p:cBhvr>
                                      <p:to>
                                        <p:strVal val="visible"/>
                                      </p:to>
                                    </p:set>
                                    <p:animEffect transition="in" filter="wipe(left)">
                                      <p:cBhvr>
                                        <p:cTn id="149" dur="500"/>
                                        <p:tgtEl>
                                          <p:spTgt spid="73"/>
                                        </p:tgtEl>
                                      </p:cBhvr>
                                    </p:animEffect>
                                  </p:childTnLst>
                                </p:cTn>
                              </p:par>
                            </p:childTnLst>
                          </p:cTn>
                        </p:par>
                        <p:par>
                          <p:cTn id="150" fill="hold">
                            <p:stCondLst>
                              <p:cond delay="5550"/>
                            </p:stCondLst>
                            <p:childTnLst>
                              <p:par>
                                <p:cTn id="151" presetID="22" presetClass="entr" presetSubtype="8" fill="hold" grpId="0" nodeType="afterEffect">
                                  <p:stCondLst>
                                    <p:cond delay="0"/>
                                  </p:stCondLst>
                                  <p:childTnLst>
                                    <p:set>
                                      <p:cBhvr>
                                        <p:cTn id="152" dur="1" fill="hold">
                                          <p:stCondLst>
                                            <p:cond delay="0"/>
                                          </p:stCondLst>
                                        </p:cTn>
                                        <p:tgtEl>
                                          <p:spTgt spid="56">
                                            <p:txEl>
                                              <p:pRg st="0" end="0"/>
                                            </p:txEl>
                                          </p:spTgt>
                                        </p:tgtEl>
                                        <p:attrNameLst>
                                          <p:attrName>style.visibility</p:attrName>
                                        </p:attrNameLst>
                                      </p:cBhvr>
                                      <p:to>
                                        <p:strVal val="visible"/>
                                      </p:to>
                                    </p:set>
                                    <p:animEffect transition="in" filter="wipe(left)">
                                      <p:cBhvr>
                                        <p:cTn id="153" dur="500"/>
                                        <p:tgtEl>
                                          <p:spTgt spid="56">
                                            <p:txEl>
                                              <p:pRg st="0" end="0"/>
                                            </p:txEl>
                                          </p:spTgt>
                                        </p:tgtEl>
                                      </p:cBhvr>
                                    </p:animEffect>
                                  </p:childTnLst>
                                </p:cTn>
                              </p:par>
                            </p:childTnLst>
                          </p:cTn>
                        </p:par>
                        <p:par>
                          <p:cTn id="154" fill="hold">
                            <p:stCondLst>
                              <p:cond delay="6050"/>
                            </p:stCondLst>
                            <p:childTnLst>
                              <p:par>
                                <p:cTn id="155" presetID="10" presetClass="entr" presetSubtype="0" fill="hold" grpId="0" nodeType="afterEffect">
                                  <p:stCondLst>
                                    <p:cond delay="0"/>
                                  </p:stCondLst>
                                  <p:childTnLst>
                                    <p:set>
                                      <p:cBhvr>
                                        <p:cTn id="156" dur="1" fill="hold">
                                          <p:stCondLst>
                                            <p:cond delay="0"/>
                                          </p:stCondLst>
                                        </p:cTn>
                                        <p:tgtEl>
                                          <p:spTgt spid="55">
                                            <p:txEl>
                                              <p:pRg st="0" end="0"/>
                                            </p:txEl>
                                          </p:spTgt>
                                        </p:tgtEl>
                                        <p:attrNameLst>
                                          <p:attrName>style.visibility</p:attrName>
                                        </p:attrNameLst>
                                      </p:cBhvr>
                                      <p:to>
                                        <p:strVal val="visible"/>
                                      </p:to>
                                    </p:set>
                                    <p:animEffect transition="in" filter="fade">
                                      <p:cBhvr>
                                        <p:cTn id="157" dur="500"/>
                                        <p:tgtEl>
                                          <p:spTgt spid="55">
                                            <p:txEl>
                                              <p:pRg st="0" end="0"/>
                                            </p:txEl>
                                          </p:spTgt>
                                        </p:tgtEl>
                                      </p:cBhvr>
                                    </p:animEffect>
                                  </p:childTnLst>
                                </p:cTn>
                              </p:par>
                            </p:childTnLst>
                          </p:cTn>
                        </p:par>
                        <p:par>
                          <p:cTn id="158" fill="hold">
                            <p:stCondLst>
                              <p:cond delay="6550"/>
                            </p:stCondLst>
                            <p:childTnLst>
                              <p:par>
                                <p:cTn id="159" presetID="22" presetClass="entr" presetSubtype="8" fill="hold" nodeType="afterEffect">
                                  <p:stCondLst>
                                    <p:cond delay="250"/>
                                  </p:stCondLst>
                                  <p:childTnLst>
                                    <p:set>
                                      <p:cBhvr>
                                        <p:cTn id="160" dur="1" fill="hold">
                                          <p:stCondLst>
                                            <p:cond delay="0"/>
                                          </p:stCondLst>
                                        </p:cTn>
                                        <p:tgtEl>
                                          <p:spTgt spid="76"/>
                                        </p:tgtEl>
                                        <p:attrNameLst>
                                          <p:attrName>style.visibility</p:attrName>
                                        </p:attrNameLst>
                                      </p:cBhvr>
                                      <p:to>
                                        <p:strVal val="visible"/>
                                      </p:to>
                                    </p:set>
                                    <p:animEffect transition="in" filter="wipe(left)">
                                      <p:cBhvr>
                                        <p:cTn id="161" dur="500"/>
                                        <p:tgtEl>
                                          <p:spTgt spid="76"/>
                                        </p:tgtEl>
                                      </p:cBhvr>
                                    </p:animEffect>
                                  </p:childTnLst>
                                </p:cTn>
                              </p:par>
                            </p:childTnLst>
                          </p:cTn>
                        </p:par>
                        <p:par>
                          <p:cTn id="162" fill="hold">
                            <p:stCondLst>
                              <p:cond delay="7300"/>
                            </p:stCondLst>
                            <p:childTnLst>
                              <p:par>
                                <p:cTn id="163" presetID="22" presetClass="entr" presetSubtype="8" fill="hold" grpId="0" nodeType="afterEffect">
                                  <p:stCondLst>
                                    <p:cond delay="0"/>
                                  </p:stCondLst>
                                  <p:childTnLst>
                                    <p:set>
                                      <p:cBhvr>
                                        <p:cTn id="164" dur="1" fill="hold">
                                          <p:stCondLst>
                                            <p:cond delay="0"/>
                                          </p:stCondLst>
                                        </p:cTn>
                                        <p:tgtEl>
                                          <p:spTgt spid="58">
                                            <p:txEl>
                                              <p:pRg st="0" end="0"/>
                                            </p:txEl>
                                          </p:spTgt>
                                        </p:tgtEl>
                                        <p:attrNameLst>
                                          <p:attrName>style.visibility</p:attrName>
                                        </p:attrNameLst>
                                      </p:cBhvr>
                                      <p:to>
                                        <p:strVal val="visible"/>
                                      </p:to>
                                    </p:set>
                                    <p:animEffect transition="in" filter="wipe(left)">
                                      <p:cBhvr>
                                        <p:cTn id="165" dur="500"/>
                                        <p:tgtEl>
                                          <p:spTgt spid="58">
                                            <p:txEl>
                                              <p:pRg st="0" end="0"/>
                                            </p:txEl>
                                          </p:spTgt>
                                        </p:tgtEl>
                                      </p:cBhvr>
                                    </p:animEffect>
                                  </p:childTnLst>
                                </p:cTn>
                              </p:par>
                            </p:childTnLst>
                          </p:cTn>
                        </p:par>
                        <p:par>
                          <p:cTn id="166" fill="hold">
                            <p:stCondLst>
                              <p:cond delay="7800"/>
                            </p:stCondLst>
                            <p:childTnLst>
                              <p:par>
                                <p:cTn id="167" presetID="10" presetClass="entr" presetSubtype="0" fill="hold" grpId="0" nodeType="after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par>
                          <p:cTn id="170" fill="hold">
                            <p:stCondLst>
                              <p:cond delay="8300"/>
                            </p:stCondLst>
                            <p:childTnLst>
                              <p:par>
                                <p:cTn id="171" presetID="22" presetClass="entr" presetSubtype="2" fill="hold" nodeType="afterEffect">
                                  <p:stCondLst>
                                    <p:cond delay="250"/>
                                  </p:stCondLst>
                                  <p:childTnLst>
                                    <p:set>
                                      <p:cBhvr>
                                        <p:cTn id="172" dur="1" fill="hold">
                                          <p:stCondLst>
                                            <p:cond delay="0"/>
                                          </p:stCondLst>
                                        </p:cTn>
                                        <p:tgtEl>
                                          <p:spTgt spid="80"/>
                                        </p:tgtEl>
                                        <p:attrNameLst>
                                          <p:attrName>style.visibility</p:attrName>
                                        </p:attrNameLst>
                                      </p:cBhvr>
                                      <p:to>
                                        <p:strVal val="visible"/>
                                      </p:to>
                                    </p:set>
                                    <p:animEffect transition="in" filter="wipe(right)">
                                      <p:cBhvr>
                                        <p:cTn id="173" dur="500"/>
                                        <p:tgtEl>
                                          <p:spTgt spid="80"/>
                                        </p:tgtEl>
                                      </p:cBhvr>
                                    </p:animEffect>
                                  </p:childTnLst>
                                </p:cTn>
                              </p:par>
                            </p:childTnLst>
                          </p:cTn>
                        </p:par>
                        <p:par>
                          <p:cTn id="174" fill="hold">
                            <p:stCondLst>
                              <p:cond delay="9050"/>
                            </p:stCondLst>
                            <p:childTnLst>
                              <p:par>
                                <p:cTn id="175" presetID="22" presetClass="entr" presetSubtype="2" fill="hold" grpId="0" nodeType="afterEffect">
                                  <p:stCondLst>
                                    <p:cond delay="0"/>
                                  </p:stCondLst>
                                  <p:childTnLst>
                                    <p:set>
                                      <p:cBhvr>
                                        <p:cTn id="176" dur="1" fill="hold">
                                          <p:stCondLst>
                                            <p:cond delay="0"/>
                                          </p:stCondLst>
                                        </p:cTn>
                                        <p:tgtEl>
                                          <p:spTgt spid="64">
                                            <p:txEl>
                                              <p:pRg st="0" end="0"/>
                                            </p:txEl>
                                          </p:spTgt>
                                        </p:tgtEl>
                                        <p:attrNameLst>
                                          <p:attrName>style.visibility</p:attrName>
                                        </p:attrNameLst>
                                      </p:cBhvr>
                                      <p:to>
                                        <p:strVal val="visible"/>
                                      </p:to>
                                    </p:set>
                                    <p:animEffect transition="in" filter="wipe(right)">
                                      <p:cBhvr>
                                        <p:cTn id="177" dur="500"/>
                                        <p:tgtEl>
                                          <p:spTgt spid="64">
                                            <p:txEl>
                                              <p:pRg st="0" end="0"/>
                                            </p:txEl>
                                          </p:spTgt>
                                        </p:tgtEl>
                                      </p:cBhvr>
                                    </p:animEffect>
                                  </p:childTnLst>
                                </p:cTn>
                              </p:par>
                            </p:childTnLst>
                          </p:cTn>
                        </p:par>
                        <p:par>
                          <p:cTn id="178" fill="hold">
                            <p:stCondLst>
                              <p:cond delay="9550"/>
                            </p:stCondLst>
                            <p:childTnLst>
                              <p:par>
                                <p:cTn id="179" presetID="10" presetClass="entr" presetSubtype="0" fill="hold" grpId="0" nodeType="afterEffect">
                                  <p:stCondLst>
                                    <p:cond delay="0"/>
                                  </p:stCondLst>
                                  <p:childTnLst>
                                    <p:set>
                                      <p:cBhvr>
                                        <p:cTn id="180" dur="1" fill="hold">
                                          <p:stCondLst>
                                            <p:cond delay="0"/>
                                          </p:stCondLst>
                                        </p:cTn>
                                        <p:tgtEl>
                                          <p:spTgt spid="63">
                                            <p:txEl>
                                              <p:pRg st="0" end="0"/>
                                            </p:txEl>
                                          </p:spTgt>
                                        </p:tgtEl>
                                        <p:attrNameLst>
                                          <p:attrName>style.visibility</p:attrName>
                                        </p:attrNameLst>
                                      </p:cBhvr>
                                      <p:to>
                                        <p:strVal val="visible"/>
                                      </p:to>
                                    </p:set>
                                    <p:animEffect transition="in" filter="fade">
                                      <p:cBhvr>
                                        <p:cTn id="181" dur="500"/>
                                        <p:tgtEl>
                                          <p:spTgt spid="63">
                                            <p:txEl>
                                              <p:pRg st="0" end="0"/>
                                            </p:txEl>
                                          </p:spTgt>
                                        </p:tgtEl>
                                      </p:cBhvr>
                                    </p:animEffect>
                                  </p:childTnLst>
                                </p:cTn>
                              </p:par>
                            </p:childTnLst>
                          </p:cTn>
                        </p:par>
                        <p:par>
                          <p:cTn id="182" fill="hold">
                            <p:stCondLst>
                              <p:cond delay="10050"/>
                            </p:stCondLst>
                            <p:childTnLst>
                              <p:par>
                                <p:cTn id="183" presetID="22" presetClass="entr" presetSubtype="2" fill="hold" nodeType="afterEffect">
                                  <p:stCondLst>
                                    <p:cond delay="250"/>
                                  </p:stCondLst>
                                  <p:childTnLst>
                                    <p:set>
                                      <p:cBhvr>
                                        <p:cTn id="184" dur="1" fill="hold">
                                          <p:stCondLst>
                                            <p:cond delay="0"/>
                                          </p:stCondLst>
                                        </p:cTn>
                                        <p:tgtEl>
                                          <p:spTgt spid="70"/>
                                        </p:tgtEl>
                                        <p:attrNameLst>
                                          <p:attrName>style.visibility</p:attrName>
                                        </p:attrNameLst>
                                      </p:cBhvr>
                                      <p:to>
                                        <p:strVal val="visible"/>
                                      </p:to>
                                    </p:set>
                                    <p:animEffect transition="in" filter="wipe(right)">
                                      <p:cBhvr>
                                        <p:cTn id="185" dur="500"/>
                                        <p:tgtEl>
                                          <p:spTgt spid="70"/>
                                        </p:tgtEl>
                                      </p:cBhvr>
                                    </p:animEffect>
                                  </p:childTnLst>
                                </p:cTn>
                              </p:par>
                            </p:childTnLst>
                          </p:cTn>
                        </p:par>
                        <p:par>
                          <p:cTn id="186" fill="hold">
                            <p:stCondLst>
                              <p:cond delay="10800"/>
                            </p:stCondLst>
                            <p:childTnLst>
                              <p:par>
                                <p:cTn id="187" presetID="22" presetClass="entr" presetSubtype="2" fill="hold" grpId="0" nodeType="afterEffect">
                                  <p:stCondLst>
                                    <p:cond delay="0"/>
                                  </p:stCondLst>
                                  <p:childTnLst>
                                    <p:set>
                                      <p:cBhvr>
                                        <p:cTn id="188" dur="1" fill="hold">
                                          <p:stCondLst>
                                            <p:cond delay="0"/>
                                          </p:stCondLst>
                                        </p:cTn>
                                        <p:tgtEl>
                                          <p:spTgt spid="62">
                                            <p:txEl>
                                              <p:pRg st="0" end="0"/>
                                            </p:txEl>
                                          </p:spTgt>
                                        </p:tgtEl>
                                        <p:attrNameLst>
                                          <p:attrName>style.visibility</p:attrName>
                                        </p:attrNameLst>
                                      </p:cBhvr>
                                      <p:to>
                                        <p:strVal val="visible"/>
                                      </p:to>
                                    </p:set>
                                    <p:animEffect transition="in" filter="wipe(right)">
                                      <p:cBhvr>
                                        <p:cTn id="189" dur="500"/>
                                        <p:tgtEl>
                                          <p:spTgt spid="62">
                                            <p:txEl>
                                              <p:pRg st="0" end="0"/>
                                            </p:txEl>
                                          </p:spTgt>
                                        </p:tgtEl>
                                      </p:cBhvr>
                                    </p:animEffect>
                                  </p:childTnLst>
                                </p:cTn>
                              </p:par>
                            </p:childTnLst>
                          </p:cTn>
                        </p:par>
                        <p:par>
                          <p:cTn id="190" fill="hold">
                            <p:stCondLst>
                              <p:cond delay="11300"/>
                            </p:stCondLst>
                            <p:childTnLst>
                              <p:par>
                                <p:cTn id="191" presetID="10" presetClass="entr" presetSubtype="0" fill="hold" grpId="0" nodeType="afterEffect">
                                  <p:stCondLst>
                                    <p:cond delay="0"/>
                                  </p:stCondLst>
                                  <p:childTnLst>
                                    <p:set>
                                      <p:cBhvr>
                                        <p:cTn id="192" dur="1" fill="hold">
                                          <p:stCondLst>
                                            <p:cond delay="0"/>
                                          </p:stCondLst>
                                        </p:cTn>
                                        <p:tgtEl>
                                          <p:spTgt spid="61">
                                            <p:txEl>
                                              <p:pRg st="0" end="0"/>
                                            </p:txEl>
                                          </p:spTgt>
                                        </p:tgtEl>
                                        <p:attrNameLst>
                                          <p:attrName>style.visibility</p:attrName>
                                        </p:attrNameLst>
                                      </p:cBhvr>
                                      <p:to>
                                        <p:strVal val="visible"/>
                                      </p:to>
                                    </p:set>
                                    <p:animEffect transition="in" filter="fade">
                                      <p:cBhvr>
                                        <p:cTn id="193" dur="500"/>
                                        <p:tgtEl>
                                          <p:spTgt spid="61">
                                            <p:txEl>
                                              <p:pRg st="0" end="0"/>
                                            </p:txEl>
                                          </p:spTgt>
                                        </p:tgtEl>
                                      </p:cBhvr>
                                    </p:animEffect>
                                  </p:childTnLst>
                                </p:cTn>
                              </p:par>
                            </p:childTnLst>
                          </p:cTn>
                        </p:par>
                        <p:par>
                          <p:cTn id="194" fill="hold">
                            <p:stCondLst>
                              <p:cond delay="11800"/>
                            </p:stCondLst>
                            <p:childTnLst>
                              <p:par>
                                <p:cTn id="195" presetID="22" presetClass="entr" presetSubtype="2" fill="hold" nodeType="afterEffect">
                                  <p:stCondLst>
                                    <p:cond delay="250"/>
                                  </p:stCondLst>
                                  <p:childTnLst>
                                    <p:set>
                                      <p:cBhvr>
                                        <p:cTn id="196" dur="1" fill="hold">
                                          <p:stCondLst>
                                            <p:cond delay="0"/>
                                          </p:stCondLst>
                                        </p:cTn>
                                        <p:tgtEl>
                                          <p:spTgt spid="67"/>
                                        </p:tgtEl>
                                        <p:attrNameLst>
                                          <p:attrName>style.visibility</p:attrName>
                                        </p:attrNameLst>
                                      </p:cBhvr>
                                      <p:to>
                                        <p:strVal val="visible"/>
                                      </p:to>
                                    </p:set>
                                    <p:animEffect transition="in" filter="wipe(right)">
                                      <p:cBhvr>
                                        <p:cTn id="197" dur="500"/>
                                        <p:tgtEl>
                                          <p:spTgt spid="67"/>
                                        </p:tgtEl>
                                      </p:cBhvr>
                                    </p:animEffect>
                                  </p:childTnLst>
                                </p:cTn>
                              </p:par>
                            </p:childTnLst>
                          </p:cTn>
                        </p:par>
                        <p:par>
                          <p:cTn id="198" fill="hold">
                            <p:stCondLst>
                              <p:cond delay="12550"/>
                            </p:stCondLst>
                            <p:childTnLst>
                              <p:par>
                                <p:cTn id="199" presetID="22" presetClass="entr" presetSubtype="2" fill="hold" grpId="0" nodeType="afterEffect">
                                  <p:stCondLst>
                                    <p:cond delay="0"/>
                                  </p:stCondLst>
                                  <p:childTnLst>
                                    <p:set>
                                      <p:cBhvr>
                                        <p:cTn id="200" dur="1" fill="hold">
                                          <p:stCondLst>
                                            <p:cond delay="0"/>
                                          </p:stCondLst>
                                        </p:cTn>
                                        <p:tgtEl>
                                          <p:spTgt spid="60">
                                            <p:txEl>
                                              <p:pRg st="0" end="0"/>
                                            </p:txEl>
                                          </p:spTgt>
                                        </p:tgtEl>
                                        <p:attrNameLst>
                                          <p:attrName>style.visibility</p:attrName>
                                        </p:attrNameLst>
                                      </p:cBhvr>
                                      <p:to>
                                        <p:strVal val="visible"/>
                                      </p:to>
                                    </p:set>
                                    <p:animEffect transition="in" filter="wipe(right)">
                                      <p:cBhvr>
                                        <p:cTn id="201" dur="500"/>
                                        <p:tgtEl>
                                          <p:spTgt spid="60">
                                            <p:txEl>
                                              <p:pRg st="0" end="0"/>
                                            </p:txEl>
                                          </p:spTgt>
                                        </p:tgtEl>
                                      </p:cBhvr>
                                    </p:animEffect>
                                  </p:childTnLst>
                                </p:cTn>
                              </p:par>
                            </p:childTnLst>
                          </p:cTn>
                        </p:par>
                        <p:par>
                          <p:cTn id="202" fill="hold">
                            <p:stCondLst>
                              <p:cond delay="13050"/>
                            </p:stCondLst>
                            <p:childTnLst>
                              <p:par>
                                <p:cTn id="203" presetID="10" presetClass="entr" presetSubtype="0" fill="hold" grpId="0" nodeType="afterEffect">
                                  <p:stCondLst>
                                    <p:cond delay="0"/>
                                  </p:stCondLst>
                                  <p:childTnLst>
                                    <p:set>
                                      <p:cBhvr>
                                        <p:cTn id="204" dur="1" fill="hold">
                                          <p:stCondLst>
                                            <p:cond delay="0"/>
                                          </p:stCondLst>
                                        </p:cTn>
                                        <p:tgtEl>
                                          <p:spTgt spid="59">
                                            <p:txEl>
                                              <p:pRg st="0" end="0"/>
                                            </p:txEl>
                                          </p:spTgt>
                                        </p:tgtEl>
                                        <p:attrNameLst>
                                          <p:attrName>style.visibility</p:attrName>
                                        </p:attrNameLst>
                                      </p:cBhvr>
                                      <p:to>
                                        <p:strVal val="visible"/>
                                      </p:to>
                                    </p:set>
                                    <p:animEffect transition="in" filter="fade">
                                      <p:cBhvr>
                                        <p:cTn id="20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build="p">
        <p:tmplLst>
          <p:tmpl lvl="1">
            <p:tnLst>
              <p:par>
                <p:cTn presetID="2" presetClass="entr" presetSubtype="12"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P spid="41" grpId="1"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1000" fill="hold"/>
                        <p:tgtEl>
                          <p:spTgt spid="41"/>
                        </p:tgtEl>
                        <p:attrNameLst>
                          <p:attrName>ppt_w</p:attrName>
                        </p:attrNameLst>
                      </p:cBhvr>
                      <p:tavLst>
                        <p:tav tm="0">
                          <p:val>
                            <p:fltVal val="0"/>
                          </p:val>
                        </p:tav>
                        <p:tav tm="100000">
                          <p:val>
                            <p:strVal val="#ppt_w"/>
                          </p:val>
                        </p:tav>
                      </p:tavLst>
                    </p:anim>
                    <p:anim calcmode="lin" valueType="num">
                      <p:cBhvr>
                        <p:cTn dur="1000" fill="hold"/>
                        <p:tgtEl>
                          <p:spTgt spid="41"/>
                        </p:tgtEl>
                        <p:attrNameLst>
                          <p:attrName>ppt_h</p:attrName>
                        </p:attrNameLst>
                      </p:cBhvr>
                      <p:tavLst>
                        <p:tav tm="0">
                          <p:val>
                            <p:fltVal val="0"/>
                          </p:val>
                        </p:tav>
                        <p:tav tm="100000">
                          <p:val>
                            <p:strVal val="#ppt_h"/>
                          </p:val>
                        </p:tav>
                      </p:tavLst>
                    </p:anim>
                    <p:anim calcmode="lin" valueType="num">
                      <p:cBhvr>
                        <p:cTn dur="1000" fill="hold"/>
                        <p:tgtEl>
                          <p:spTgt spid="41"/>
                        </p:tgtEl>
                        <p:attrNameLst>
                          <p:attrName>style.rotation</p:attrName>
                        </p:attrNameLst>
                      </p:cBhvr>
                      <p:tavLst>
                        <p:tav tm="0">
                          <p:val>
                            <p:fltVal val="360"/>
                          </p:val>
                        </p:tav>
                        <p:tav tm="100000">
                          <p:val>
                            <p:fltVal val="0"/>
                          </p:val>
                        </p:tav>
                      </p:tavLst>
                    </p:anim>
                    <p:animEffect transition="in" filter="fade">
                      <p:cBhvr>
                        <p:cTn dur="1000"/>
                        <p:tgtEl>
                          <p:spTgt spid="41"/>
                        </p:tgtEl>
                      </p:cBhvr>
                    </p:animEffect>
                  </p:childTnLst>
                </p:cTn>
              </p:par>
            </p:tnLst>
          </p:tmpl>
        </p:tmplLst>
      </p:bldP>
      <p:bldP spid="42" grpId="0" build="p">
        <p:tmplLst>
          <p:tmpl lvl="1">
            <p:tnLst>
              <p:par>
                <p:cTn presetID="2" presetClass="entr" presetSubtype="6"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1+#ppt_w/2"/>
                          </p:val>
                        </p:tav>
                        <p:tav tm="100000">
                          <p:val>
                            <p:strVal val="#ppt_x"/>
                          </p:val>
                        </p:tav>
                      </p:tavLst>
                    </p:anim>
                    <p:anim calcmode="lin" valueType="num">
                      <p:cBhvr additive="base">
                        <p:cTn dur="1000" fill="hold"/>
                        <p:tgtEl>
                          <p:spTgt spid="42"/>
                        </p:tgtEl>
                        <p:attrNameLst>
                          <p:attrName>ppt_y</p:attrName>
                        </p:attrNameLst>
                      </p:cBhvr>
                      <p:tavLst>
                        <p:tav tm="0">
                          <p:val>
                            <p:strVal val="1+#ppt_h/2"/>
                          </p:val>
                        </p:tav>
                        <p:tav tm="100000">
                          <p:val>
                            <p:strVal val="#ppt_y"/>
                          </p:val>
                        </p:tav>
                      </p:tavLst>
                    </p:anim>
                  </p:childTnLst>
                </p:cTn>
              </p:par>
            </p:tnLst>
          </p:tmpl>
        </p:tmplLst>
      </p:bldP>
      <p:bldP spid="42" grpId="1" build="p">
        <p:tmplLst>
          <p:tmpl lvl="1">
            <p:tnLst>
              <p:par>
                <p:cTn presetID="49" presetClass="entr" presetSubtype="0"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1000" fill="hold"/>
                        <p:tgtEl>
                          <p:spTgt spid="42"/>
                        </p:tgtEl>
                        <p:attrNameLst>
                          <p:attrName>ppt_w</p:attrName>
                        </p:attrNameLst>
                      </p:cBhvr>
                      <p:tavLst>
                        <p:tav tm="0">
                          <p:val>
                            <p:fltVal val="0"/>
                          </p:val>
                        </p:tav>
                        <p:tav tm="100000">
                          <p:val>
                            <p:strVal val="#ppt_w"/>
                          </p:val>
                        </p:tav>
                      </p:tavLst>
                    </p:anim>
                    <p:anim calcmode="lin" valueType="num">
                      <p:cBhvr>
                        <p:cTn dur="1000" fill="hold"/>
                        <p:tgtEl>
                          <p:spTgt spid="42"/>
                        </p:tgtEl>
                        <p:attrNameLst>
                          <p:attrName>ppt_h</p:attrName>
                        </p:attrNameLst>
                      </p:cBhvr>
                      <p:tavLst>
                        <p:tav tm="0">
                          <p:val>
                            <p:fltVal val="0"/>
                          </p:val>
                        </p:tav>
                        <p:tav tm="100000">
                          <p:val>
                            <p:strVal val="#ppt_h"/>
                          </p:val>
                        </p:tav>
                      </p:tavLst>
                    </p:anim>
                    <p:anim calcmode="lin" valueType="num">
                      <p:cBhvr>
                        <p:cTn dur="1000" fill="hold"/>
                        <p:tgtEl>
                          <p:spTgt spid="42"/>
                        </p:tgtEl>
                        <p:attrNameLst>
                          <p:attrName>style.rotation</p:attrName>
                        </p:attrNameLst>
                      </p:cBhvr>
                      <p:tavLst>
                        <p:tav tm="0">
                          <p:val>
                            <p:fltVal val="360"/>
                          </p:val>
                        </p:tav>
                        <p:tav tm="100000">
                          <p:val>
                            <p:fltVal val="0"/>
                          </p:val>
                        </p:tav>
                      </p:tavLst>
                    </p:anim>
                    <p:animEffect transition="in" filter="fade">
                      <p:cBhvr>
                        <p:cTn dur="1000"/>
                        <p:tgtEl>
                          <p:spTgt spid="42"/>
                        </p:tgtEl>
                      </p:cBhvr>
                    </p:animEffect>
                  </p:childTnLst>
                </p:cTn>
              </p:par>
            </p:tnLst>
          </p:tmpl>
        </p:tmplLst>
      </p:bldP>
      <p:bldP spid="45" grpId="0" build="p">
        <p:tmplLst>
          <p:tmpl lvl="1">
            <p:tnLst>
              <p:par>
                <p:cTn presetID="2" presetClass="entr" presetSubtype="9"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0-#ppt_h/2"/>
                          </p:val>
                        </p:tav>
                        <p:tav tm="100000">
                          <p:val>
                            <p:strVal val="#ppt_y"/>
                          </p:val>
                        </p:tav>
                      </p:tavLst>
                    </p:anim>
                  </p:childTnLst>
                </p:cTn>
              </p:par>
            </p:tnLst>
          </p:tmpl>
        </p:tmplLst>
      </p:bldP>
      <p:bldP spid="45" grpId="1"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1000" fill="hold"/>
                        <p:tgtEl>
                          <p:spTgt spid="45"/>
                        </p:tgtEl>
                        <p:attrNameLst>
                          <p:attrName>ppt_w</p:attrName>
                        </p:attrNameLst>
                      </p:cBhvr>
                      <p:tavLst>
                        <p:tav tm="0">
                          <p:val>
                            <p:fltVal val="0"/>
                          </p:val>
                        </p:tav>
                        <p:tav tm="100000">
                          <p:val>
                            <p:strVal val="#ppt_w"/>
                          </p:val>
                        </p:tav>
                      </p:tavLst>
                    </p:anim>
                    <p:anim calcmode="lin" valueType="num">
                      <p:cBhvr>
                        <p:cTn dur="1000" fill="hold"/>
                        <p:tgtEl>
                          <p:spTgt spid="45"/>
                        </p:tgtEl>
                        <p:attrNameLst>
                          <p:attrName>ppt_h</p:attrName>
                        </p:attrNameLst>
                      </p:cBhvr>
                      <p:tavLst>
                        <p:tav tm="0">
                          <p:val>
                            <p:fltVal val="0"/>
                          </p:val>
                        </p:tav>
                        <p:tav tm="100000">
                          <p:val>
                            <p:strVal val="#ppt_h"/>
                          </p:val>
                        </p:tav>
                      </p:tavLst>
                    </p:anim>
                    <p:anim calcmode="lin" valueType="num">
                      <p:cBhvr>
                        <p:cTn dur="1000" fill="hold"/>
                        <p:tgtEl>
                          <p:spTgt spid="45"/>
                        </p:tgtEl>
                        <p:attrNameLst>
                          <p:attrName>style.rotation</p:attrName>
                        </p:attrNameLst>
                      </p:cBhvr>
                      <p:tavLst>
                        <p:tav tm="0">
                          <p:val>
                            <p:fltVal val="360"/>
                          </p:val>
                        </p:tav>
                        <p:tav tm="100000">
                          <p:val>
                            <p:fltVal val="0"/>
                          </p:val>
                        </p:tav>
                      </p:tavLst>
                    </p:anim>
                    <p:animEffect transition="in" filter="fade">
                      <p:cBhvr>
                        <p:cTn dur="1000"/>
                        <p:tgtEl>
                          <p:spTgt spid="45"/>
                        </p:tgtEl>
                      </p:cBhvr>
                    </p:animEffect>
                  </p:childTnLst>
                </p:cTn>
              </p:par>
            </p:tnLst>
          </p:tmpl>
        </p:tmplLst>
      </p:bldP>
      <p:bldP spid="46" grpId="0" build="p">
        <p:tmplLst>
          <p:tmpl lvl="1">
            <p:tnLst>
              <p:par>
                <p:cTn presetID="2" presetClass="entr" presetSubtype="3"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0-#ppt_h/2"/>
                          </p:val>
                        </p:tav>
                        <p:tav tm="100000">
                          <p:val>
                            <p:strVal val="#ppt_y"/>
                          </p:val>
                        </p:tav>
                      </p:tavLst>
                    </p:anim>
                  </p:childTnLst>
                </p:cTn>
              </p:par>
            </p:tnLst>
          </p:tmpl>
        </p:tmplLst>
      </p:bldP>
      <p:bldP spid="46" grpId="1" build="p">
        <p:tmplLst>
          <p:tmpl lvl="1">
            <p:tnLst>
              <p:par>
                <p:cTn presetID="49" presetClass="entr" presetSubtype="0"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fltVal val="0"/>
                          </p:val>
                        </p:tav>
                        <p:tav tm="100000">
                          <p:val>
                            <p:strVal val="#ppt_w"/>
                          </p:val>
                        </p:tav>
                      </p:tavLst>
                    </p:anim>
                    <p:anim calcmode="lin" valueType="num">
                      <p:cBhvr>
                        <p:cTn dur="1000" fill="hold"/>
                        <p:tgtEl>
                          <p:spTgt spid="46"/>
                        </p:tgtEl>
                        <p:attrNameLst>
                          <p:attrName>ppt_h</p:attrName>
                        </p:attrNameLst>
                      </p:cBhvr>
                      <p:tavLst>
                        <p:tav tm="0">
                          <p:val>
                            <p:fltVal val="0"/>
                          </p:val>
                        </p:tav>
                        <p:tav tm="100000">
                          <p:val>
                            <p:strVal val="#ppt_h"/>
                          </p:val>
                        </p:tav>
                      </p:tavLst>
                    </p:anim>
                    <p:anim calcmode="lin" valueType="num">
                      <p:cBhvr>
                        <p:cTn dur="1000" fill="hold"/>
                        <p:tgtEl>
                          <p:spTgt spid="46"/>
                        </p:tgtEl>
                        <p:attrNameLst>
                          <p:attrName>style.rotation</p:attrName>
                        </p:attrNameLst>
                      </p:cBhvr>
                      <p:tavLst>
                        <p:tav tm="0">
                          <p:val>
                            <p:fltVal val="360"/>
                          </p:val>
                        </p:tav>
                        <p:tav tm="100000">
                          <p:val>
                            <p:fltVal val="0"/>
                          </p:val>
                        </p:tav>
                      </p:tavLst>
                    </p:anim>
                    <p:animEffect transition="in" filter="fade">
                      <p:cBhvr>
                        <p:cTn dur="1000"/>
                        <p:tgtEl>
                          <p:spTgt spid="46"/>
                        </p:tgtEl>
                      </p:cBhvr>
                    </p:animEffect>
                  </p:childTnLst>
                </p:cTn>
              </p:par>
            </p:tnLst>
          </p:tmpl>
        </p:tmplLst>
      </p:bldP>
      <p:bldP spid="47" grpId="0" build="p">
        <p:tmplLst>
          <p:tmpl lvl="1">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7" grpId="1"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1000" fill="hold"/>
                        <p:tgtEl>
                          <p:spTgt spid="47"/>
                        </p:tgtEl>
                        <p:attrNameLst>
                          <p:attrName>ppt_w</p:attrName>
                        </p:attrNameLst>
                      </p:cBhvr>
                      <p:tavLst>
                        <p:tav tm="0">
                          <p:val>
                            <p:fltVal val="0"/>
                          </p:val>
                        </p:tav>
                        <p:tav tm="100000">
                          <p:val>
                            <p:strVal val="#ppt_w"/>
                          </p:val>
                        </p:tav>
                      </p:tavLst>
                    </p:anim>
                    <p:anim calcmode="lin" valueType="num">
                      <p:cBhvr>
                        <p:cTn dur="1000" fill="hold"/>
                        <p:tgtEl>
                          <p:spTgt spid="47"/>
                        </p:tgtEl>
                        <p:attrNameLst>
                          <p:attrName>ppt_h</p:attrName>
                        </p:attrNameLst>
                      </p:cBhvr>
                      <p:tavLst>
                        <p:tav tm="0">
                          <p:val>
                            <p:fltVal val="0"/>
                          </p:val>
                        </p:tav>
                        <p:tav tm="100000">
                          <p:val>
                            <p:strVal val="#ppt_h"/>
                          </p:val>
                        </p:tav>
                      </p:tavLst>
                    </p:anim>
                    <p:anim calcmode="lin" valueType="num">
                      <p:cBhvr>
                        <p:cTn dur="1000" fill="hold"/>
                        <p:tgtEl>
                          <p:spTgt spid="47"/>
                        </p:tgtEl>
                        <p:attrNameLst>
                          <p:attrName>style.rotation</p:attrName>
                        </p:attrNameLst>
                      </p:cBhvr>
                      <p:tavLst>
                        <p:tav tm="0">
                          <p:val>
                            <p:fltVal val="360"/>
                          </p:val>
                        </p:tav>
                        <p:tav tm="100000">
                          <p:val>
                            <p:fltVal val="0"/>
                          </p:val>
                        </p:tav>
                      </p:tavLst>
                    </p:anim>
                    <p:animEffect transition="in" filter="fade">
                      <p:cBhvr>
                        <p:cTn dur="1000"/>
                        <p:tgtEl>
                          <p:spTgt spid="47"/>
                        </p:tgtEl>
                      </p:cBhvr>
                    </p:animEffect>
                  </p:childTnLst>
                </p:cTn>
              </p:par>
            </p:tnLst>
          </p:tmpl>
        </p:tmplLst>
      </p:bldP>
      <p:bldP spid="48" grpId="0" build="p">
        <p:tmplLst>
          <p:tmpl lvl="1">
            <p:tnLst>
              <p:par>
                <p:cTn presetID="2" presetClass="entr" presetSubtype="2"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fill="hold"/>
                        <p:tgtEl>
                          <p:spTgt spid="48"/>
                        </p:tgtEl>
                        <p:attrNameLst>
                          <p:attrName>ppt_x</p:attrName>
                        </p:attrNameLst>
                      </p:cBhvr>
                      <p:tavLst>
                        <p:tav tm="0">
                          <p:val>
                            <p:strVal val="1+#ppt_w/2"/>
                          </p:val>
                        </p:tav>
                        <p:tav tm="100000">
                          <p:val>
                            <p:strVal val="#ppt_x"/>
                          </p:val>
                        </p:tav>
                      </p:tavLst>
                    </p:anim>
                    <p:anim calcmode="lin" valueType="num">
                      <p:cBhvr additive="base">
                        <p:cTn dur="1000" fill="hold"/>
                        <p:tgtEl>
                          <p:spTgt spid="48"/>
                        </p:tgtEl>
                        <p:attrNameLst>
                          <p:attrName>ppt_y</p:attrName>
                        </p:attrNameLst>
                      </p:cBhvr>
                      <p:tavLst>
                        <p:tav tm="0">
                          <p:val>
                            <p:strVal val="#ppt_y"/>
                          </p:val>
                        </p:tav>
                        <p:tav tm="100000">
                          <p:val>
                            <p:strVal val="#ppt_y"/>
                          </p:val>
                        </p:tav>
                      </p:tavLst>
                    </p:anim>
                  </p:childTnLst>
                </p:cTn>
              </p:par>
            </p:tnLst>
          </p:tmpl>
        </p:tmplLst>
      </p:bldP>
      <p:bldP spid="48" grpId="1" build="p">
        <p:tmplLst>
          <p:tmpl lvl="1">
            <p:tnLst>
              <p:par>
                <p:cTn presetID="49" presetClass="entr" presetSubtype="0"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1000" fill="hold"/>
                        <p:tgtEl>
                          <p:spTgt spid="48"/>
                        </p:tgtEl>
                        <p:attrNameLst>
                          <p:attrName>ppt_w</p:attrName>
                        </p:attrNameLst>
                      </p:cBhvr>
                      <p:tavLst>
                        <p:tav tm="0">
                          <p:val>
                            <p:fltVal val="0"/>
                          </p:val>
                        </p:tav>
                        <p:tav tm="100000">
                          <p:val>
                            <p:strVal val="#ppt_w"/>
                          </p:val>
                        </p:tav>
                      </p:tavLst>
                    </p:anim>
                    <p:anim calcmode="lin" valueType="num">
                      <p:cBhvr>
                        <p:cTn dur="1000" fill="hold"/>
                        <p:tgtEl>
                          <p:spTgt spid="48"/>
                        </p:tgtEl>
                        <p:attrNameLst>
                          <p:attrName>ppt_h</p:attrName>
                        </p:attrNameLst>
                      </p:cBhvr>
                      <p:tavLst>
                        <p:tav tm="0">
                          <p:val>
                            <p:fltVal val="0"/>
                          </p:val>
                        </p:tav>
                        <p:tav tm="100000">
                          <p:val>
                            <p:strVal val="#ppt_h"/>
                          </p:val>
                        </p:tav>
                      </p:tavLst>
                    </p:anim>
                    <p:anim calcmode="lin" valueType="num">
                      <p:cBhvr>
                        <p:cTn dur="1000" fill="hold"/>
                        <p:tgtEl>
                          <p:spTgt spid="48"/>
                        </p:tgtEl>
                        <p:attrNameLst>
                          <p:attrName>style.rotation</p:attrName>
                        </p:attrNameLst>
                      </p:cBhvr>
                      <p:tavLst>
                        <p:tav tm="0">
                          <p:val>
                            <p:fltVal val="360"/>
                          </p:val>
                        </p:tav>
                        <p:tav tm="100000">
                          <p:val>
                            <p:fltVal val="0"/>
                          </p:val>
                        </p:tav>
                      </p:tavLst>
                    </p:anim>
                    <p:animEffect transition="in" filter="fade">
                      <p:cBhvr>
                        <p:cTn dur="1000"/>
                        <p:tgtEl>
                          <p:spTgt spid="48"/>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5" grpId="0" build="p">
        <p:tmplLst>
          <p:tmpl lvl="1">
            <p:tnLst>
              <p:par>
                <p:cTn presetID="10" presetClass="entr" presetSubtype="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22" presetClass="entr" presetSubtype="2"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right)">
                      <p:cBhvr>
                        <p:cTn dur="500"/>
                        <p:tgtEl>
                          <p:spTgt spid="60"/>
                        </p:tgtEl>
                      </p:cBhvr>
                    </p:animEffect>
                  </p:childTnLst>
                </p:cTn>
              </p:par>
            </p:tnLst>
          </p:tmpl>
        </p:tmplLst>
      </p:bldP>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88" grpId="0"/>
      <p:bldP spid="89" grpId="0">
        <p:tmplLst>
          <p:tmpl>
            <p:tnLst>
              <p:par>
                <p:cTn presetID="10" presetClass="entr" presetSubtype="0"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image and text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
        <p:nvSpPr>
          <p:cNvPr id="6" name="Text Placeholder 5"/>
          <p:cNvSpPr>
            <a:spLocks noGrp="1"/>
          </p:cNvSpPr>
          <p:nvPr>
            <p:ph type="body" sz="quarter" idx="12" hasCustomPrompt="1"/>
          </p:nvPr>
        </p:nvSpPr>
        <p:spPr>
          <a:xfrm>
            <a:off x="4337050" y="5549900"/>
            <a:ext cx="9613900" cy="2833688"/>
          </a:xfrm>
        </p:spPr>
        <p:txBody>
          <a:bodyPr anchor="ctr"/>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933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22" name="Freeform: Shape 21"/>
          <p:cNvSpPr/>
          <p:nvPr userDrawn="1"/>
        </p:nvSpPr>
        <p:spPr>
          <a:xfrm>
            <a:off x="6945523" y="3595852"/>
            <a:ext cx="2149241" cy="2149241"/>
          </a:xfrm>
          <a:custGeom>
            <a:avLst/>
            <a:gdLst>
              <a:gd name="connsiteX0" fmla="*/ 2149241 w 2149241"/>
              <a:gd name="connsiteY0" fmla="*/ 0 h 2149241"/>
              <a:gd name="connsiteX1" fmla="*/ 2149241 w 2149241"/>
              <a:gd name="connsiteY1" fmla="*/ 2149241 h 2149241"/>
              <a:gd name="connsiteX2" fmla="*/ 0 w 2149241"/>
              <a:gd name="connsiteY2" fmla="*/ 2149241 h 2149241"/>
              <a:gd name="connsiteX3" fmla="*/ 8877 w 2149241"/>
              <a:gd name="connsiteY3" fmla="*/ 1973442 h 2149241"/>
              <a:gd name="connsiteX4" fmla="*/ 1973442 w 2149241"/>
              <a:gd name="connsiteY4" fmla="*/ 8877 h 2149241"/>
              <a:gd name="connsiteX5" fmla="*/ 2149241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2149241" y="0"/>
                </a:moveTo>
                <a:lnTo>
                  <a:pt x="2149241" y="2149241"/>
                </a:lnTo>
                <a:lnTo>
                  <a:pt x="0" y="2149241"/>
                </a:lnTo>
                <a:lnTo>
                  <a:pt x="8877" y="1973442"/>
                </a:lnTo>
                <a:cubicBezTo>
                  <a:pt x="114075" y="937583"/>
                  <a:pt x="937583" y="114075"/>
                  <a:pt x="1973442" y="8877"/>
                </a:cubicBezTo>
                <a:lnTo>
                  <a:pt x="2149241"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Freeform: Shape 20"/>
          <p:cNvSpPr/>
          <p:nvPr userDrawn="1"/>
        </p:nvSpPr>
        <p:spPr>
          <a:xfrm>
            <a:off x="9193238" y="3595852"/>
            <a:ext cx="2149241" cy="2149241"/>
          </a:xfrm>
          <a:custGeom>
            <a:avLst/>
            <a:gdLst>
              <a:gd name="connsiteX0" fmla="*/ 0 w 2149241"/>
              <a:gd name="connsiteY0" fmla="*/ 0 h 2149241"/>
              <a:gd name="connsiteX1" fmla="*/ 175799 w 2149241"/>
              <a:gd name="connsiteY1" fmla="*/ 8877 h 2149241"/>
              <a:gd name="connsiteX2" fmla="*/ 2140364 w 2149241"/>
              <a:gd name="connsiteY2" fmla="*/ 1973442 h 2149241"/>
              <a:gd name="connsiteX3" fmla="*/ 2149241 w 2149241"/>
              <a:gd name="connsiteY3" fmla="*/ 2149241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175799" y="8877"/>
                </a:lnTo>
                <a:cubicBezTo>
                  <a:pt x="1211658" y="114075"/>
                  <a:pt x="2035166" y="937583"/>
                  <a:pt x="2140364" y="1973442"/>
                </a:cubicBezTo>
                <a:lnTo>
                  <a:pt x="2149241" y="2149241"/>
                </a:lnTo>
                <a:lnTo>
                  <a:pt x="0" y="214924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Freeform: Shape 16"/>
          <p:cNvSpPr/>
          <p:nvPr userDrawn="1"/>
        </p:nvSpPr>
        <p:spPr>
          <a:xfrm>
            <a:off x="6945523" y="5843567"/>
            <a:ext cx="2149241" cy="2149241"/>
          </a:xfrm>
          <a:custGeom>
            <a:avLst/>
            <a:gdLst>
              <a:gd name="connsiteX0" fmla="*/ 0 w 2149241"/>
              <a:gd name="connsiteY0" fmla="*/ 0 h 2149241"/>
              <a:gd name="connsiteX1" fmla="*/ 2149241 w 2149241"/>
              <a:gd name="connsiteY1" fmla="*/ 0 h 2149241"/>
              <a:gd name="connsiteX2" fmla="*/ 2149241 w 2149241"/>
              <a:gd name="connsiteY2" fmla="*/ 2149241 h 2149241"/>
              <a:gd name="connsiteX3" fmla="*/ 1973442 w 2149241"/>
              <a:gd name="connsiteY3" fmla="*/ 2140364 h 2149241"/>
              <a:gd name="connsiteX4" fmla="*/ 8877 w 2149241"/>
              <a:gd name="connsiteY4" fmla="*/ 175799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9241" y="2149241"/>
                </a:lnTo>
                <a:lnTo>
                  <a:pt x="1973442" y="2140364"/>
                </a:lnTo>
                <a:cubicBezTo>
                  <a:pt x="937583" y="2035167"/>
                  <a:pt x="114075" y="1211659"/>
                  <a:pt x="8877" y="175799"/>
                </a:cubicBez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Freeform: Shape 15"/>
          <p:cNvSpPr/>
          <p:nvPr userDrawn="1"/>
        </p:nvSpPr>
        <p:spPr>
          <a:xfrm>
            <a:off x="9193238" y="5843567"/>
            <a:ext cx="2149241" cy="2149241"/>
          </a:xfrm>
          <a:custGeom>
            <a:avLst/>
            <a:gdLst>
              <a:gd name="connsiteX0" fmla="*/ 0 w 2149241"/>
              <a:gd name="connsiteY0" fmla="*/ 0 h 2149241"/>
              <a:gd name="connsiteX1" fmla="*/ 2149241 w 2149241"/>
              <a:gd name="connsiteY1" fmla="*/ 0 h 2149241"/>
              <a:gd name="connsiteX2" fmla="*/ 2140364 w 2149241"/>
              <a:gd name="connsiteY2" fmla="*/ 175799 h 2149241"/>
              <a:gd name="connsiteX3" fmla="*/ 175799 w 2149241"/>
              <a:gd name="connsiteY3" fmla="*/ 2140364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0364" y="175799"/>
                </a:lnTo>
                <a:cubicBezTo>
                  <a:pt x="2035166" y="1211659"/>
                  <a:pt x="1211658" y="2035167"/>
                  <a:pt x="175799" y="2140364"/>
                </a:cubicBezTo>
                <a:lnTo>
                  <a:pt x="0" y="214924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Text Placeholder 5"/>
          <p:cNvSpPr>
            <a:spLocks noGrp="1"/>
          </p:cNvSpPr>
          <p:nvPr>
            <p:ph type="body" sz="quarter" idx="15" hasCustomPrompt="1"/>
          </p:nvPr>
        </p:nvSpPr>
        <p:spPr>
          <a:xfrm>
            <a:off x="9739175"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12" hasCustomPrompt="1"/>
          </p:nvPr>
        </p:nvSpPr>
        <p:spPr>
          <a:xfrm>
            <a:off x="12017326" y="3798138"/>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4" hasCustomPrompt="1"/>
          </p:nvPr>
        </p:nvSpPr>
        <p:spPr>
          <a:xfrm>
            <a:off x="12017326" y="313890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3" name="Text Placeholder 5"/>
          <p:cNvSpPr>
            <a:spLocks noGrp="1"/>
          </p:cNvSpPr>
          <p:nvPr>
            <p:ph type="body" sz="quarter" idx="16" hasCustomPrompt="1"/>
          </p:nvPr>
        </p:nvSpPr>
        <p:spPr>
          <a:xfrm>
            <a:off x="9739175"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4" name="Text Placeholder 5"/>
          <p:cNvSpPr>
            <a:spLocks noGrp="1"/>
          </p:cNvSpPr>
          <p:nvPr>
            <p:ph type="body" sz="quarter" idx="17" hasCustomPrompt="1"/>
          </p:nvPr>
        </p:nvSpPr>
        <p:spPr>
          <a:xfrm>
            <a:off x="12017326" y="6617249"/>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18" hasCustomPrompt="1"/>
          </p:nvPr>
        </p:nvSpPr>
        <p:spPr>
          <a:xfrm>
            <a:off x="12017326" y="5958013"/>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7" name="Text Placeholder 5"/>
          <p:cNvSpPr>
            <a:spLocks noGrp="1"/>
          </p:cNvSpPr>
          <p:nvPr>
            <p:ph type="body" sz="quarter" idx="19" hasCustomPrompt="1"/>
          </p:nvPr>
        </p:nvSpPr>
        <p:spPr>
          <a:xfrm>
            <a:off x="7768372"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8" name="Text Placeholder 5"/>
          <p:cNvSpPr>
            <a:spLocks noGrp="1"/>
          </p:cNvSpPr>
          <p:nvPr>
            <p:ph type="body" sz="quarter" idx="20" hasCustomPrompt="1"/>
          </p:nvPr>
        </p:nvSpPr>
        <p:spPr>
          <a:xfrm>
            <a:off x="1425699" y="661724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9" name="Text Placeholder 5"/>
          <p:cNvSpPr>
            <a:spLocks noGrp="1"/>
          </p:cNvSpPr>
          <p:nvPr>
            <p:ph type="body" sz="quarter" idx="21" hasCustomPrompt="1"/>
          </p:nvPr>
        </p:nvSpPr>
        <p:spPr>
          <a:xfrm>
            <a:off x="1425699" y="595801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0" name="Text Placeholder 5"/>
          <p:cNvSpPr>
            <a:spLocks noGrp="1"/>
          </p:cNvSpPr>
          <p:nvPr>
            <p:ph type="body" sz="quarter" idx="22" hasCustomPrompt="1"/>
          </p:nvPr>
        </p:nvSpPr>
        <p:spPr>
          <a:xfrm>
            <a:off x="7768372"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425699" y="383061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425699" y="317138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3"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44"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85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1800"/>
                            </p:stCondLst>
                            <p:childTnLst>
                              <p:par>
                                <p:cTn id="14" presetID="2" presetClass="entr" presetSubtype="12" decel="100000" fill="hold" grpId="0" nodeType="after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 calcmode="lin" valueType="num">
                                      <p:cBhvr additive="base">
                                        <p:cTn id="16"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8">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9" decel="100000" fill="hold" grpId="0" nodeType="with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 calcmode="lin" valueType="num">
                                      <p:cBhvr additive="base">
                                        <p:cTn id="20" dur="10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3" decel="100000" fill="hold" grpId="0" nodeType="with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 calcmode="lin" valueType="num">
                                      <p:cBhvr additive="base">
                                        <p:cTn id="24" dur="10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6" decel="100000" fill="hold" grpId="0" nodeType="with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 calcmode="lin" valueType="num">
                                      <p:cBhvr additive="base">
                                        <p:cTn id="28"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6" decel="10000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0-#ppt_w/2"/>
                                          </p:val>
                                        </p:tav>
                                        <p:tav tm="100000">
                                          <p:val>
                                            <p:strVal val="#ppt_x"/>
                                          </p:val>
                                        </p:tav>
                                      </p:tavLst>
                                    </p:anim>
                                    <p:anim calcmode="lin" valueType="num">
                                      <p:cBhvr additive="base">
                                        <p:cTn id="37" dur="10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3" decel="10000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fill="hold"/>
                                        <p:tgtEl>
                                          <p:spTgt spid="17"/>
                                        </p:tgtEl>
                                        <p:attrNameLst>
                                          <p:attrName>ppt_x</p:attrName>
                                        </p:attrNameLst>
                                      </p:cBhvr>
                                      <p:tavLst>
                                        <p:tav tm="0">
                                          <p:val>
                                            <p:strVal val="1+#ppt_w/2"/>
                                          </p:val>
                                        </p:tav>
                                        <p:tav tm="100000">
                                          <p:val>
                                            <p:strVal val="#ppt_x"/>
                                          </p:val>
                                        </p:tav>
                                      </p:tavLst>
                                    </p:anim>
                                    <p:anim calcmode="lin" valueType="num">
                                      <p:cBhvr additive="base">
                                        <p:cTn id="41" dur="10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9"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0-#ppt_w/2"/>
                                          </p:val>
                                        </p:tav>
                                        <p:tav tm="100000">
                                          <p:val>
                                            <p:strVal val="#ppt_x"/>
                                          </p:val>
                                        </p:tav>
                                      </p:tavLst>
                                    </p:anim>
                                    <p:anim calcmode="lin" valueType="num">
                                      <p:cBhvr additive="base">
                                        <p:cTn id="45" dur="1000" fill="hold"/>
                                        <p:tgtEl>
                                          <p:spTgt spid="16"/>
                                        </p:tgtEl>
                                        <p:attrNameLst>
                                          <p:attrName>ppt_y</p:attrName>
                                        </p:attrNameLst>
                                      </p:cBhvr>
                                      <p:tavLst>
                                        <p:tav tm="0">
                                          <p:val>
                                            <p:strVal val="0-#ppt_h/2"/>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p:cTn id="48"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51" dur="1000"/>
                                        <p:tgtEl>
                                          <p:spTgt spid="28">
                                            <p:txEl>
                                              <p:pRg st="0" end="0"/>
                                            </p:txEl>
                                          </p:spTgt>
                                        </p:tgtEl>
                                      </p:cBhvr>
                                    </p:animEffect>
                                  </p:childTnLst>
                                </p:cTn>
                              </p:par>
                              <p:par>
                                <p:cTn id="52" presetID="49" presetClass="entr" presetSubtype="0" decel="100000" fill="hold" grpId="1" nodeType="with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 calcmode="lin" valueType="num">
                                      <p:cBhvr>
                                        <p:cTn id="54"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33">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33">
                                            <p:txEl>
                                              <p:pRg st="0" end="0"/>
                                            </p:txEl>
                                          </p:spTgt>
                                        </p:tgtEl>
                                      </p:cBhvr>
                                    </p:animEffect>
                                  </p:childTnLst>
                                </p:cTn>
                              </p:par>
                              <p:par>
                                <p:cTn id="58" presetID="49" presetClass="entr" presetSubtype="0" decel="100000" fill="hold" grpId="1" nodeType="with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p:cTn id="60" dur="10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37">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37">
                                            <p:txEl>
                                              <p:pRg st="0" end="0"/>
                                            </p:txEl>
                                          </p:spTgt>
                                        </p:tgtEl>
                                        <p:attrNameLst>
                                          <p:attrName>style.rotation</p:attrName>
                                        </p:attrNameLst>
                                      </p:cBhvr>
                                      <p:tavLst>
                                        <p:tav tm="0">
                                          <p:val>
                                            <p:fltVal val="360"/>
                                          </p:val>
                                        </p:tav>
                                        <p:tav tm="100000">
                                          <p:val>
                                            <p:fltVal val="0"/>
                                          </p:val>
                                        </p:tav>
                                      </p:tavLst>
                                    </p:anim>
                                    <p:animEffect transition="in" filter="fade">
                                      <p:cBhvr>
                                        <p:cTn id="63" dur="1000"/>
                                        <p:tgtEl>
                                          <p:spTgt spid="37">
                                            <p:txEl>
                                              <p:pRg st="0" end="0"/>
                                            </p:txEl>
                                          </p:spTgt>
                                        </p:tgtEl>
                                      </p:cBhvr>
                                    </p:animEffect>
                                  </p:childTnLst>
                                </p:cTn>
                              </p:par>
                              <p:par>
                                <p:cTn id="64" presetID="49" presetClass="entr" presetSubtype="0" decel="100000" fill="hold" grpId="1" nodeType="with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 calcmode="lin" valueType="num">
                                      <p:cBhvr>
                                        <p:cTn id="66" dur="10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69" dur="1000"/>
                                        <p:tgtEl>
                                          <p:spTgt spid="40">
                                            <p:txEl>
                                              <p:pRg st="0" end="0"/>
                                            </p:txEl>
                                          </p:spTgt>
                                        </p:tgtEl>
                                      </p:cBhvr>
                                    </p:animEffect>
                                  </p:childTnLst>
                                </p:cTn>
                              </p:par>
                              <p:par>
                                <p:cTn id="70" presetID="49" presetClass="entr" presetSubtype="0" decel="100000" fill="hold" grpId="1"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000" fill="hold"/>
                                        <p:tgtEl>
                                          <p:spTgt spid="22"/>
                                        </p:tgtEl>
                                        <p:attrNameLst>
                                          <p:attrName>ppt_w</p:attrName>
                                        </p:attrNameLst>
                                      </p:cBhvr>
                                      <p:tavLst>
                                        <p:tav tm="0">
                                          <p:val>
                                            <p:fltVal val="0"/>
                                          </p:val>
                                        </p:tav>
                                        <p:tav tm="100000">
                                          <p:val>
                                            <p:strVal val="#ppt_w"/>
                                          </p:val>
                                        </p:tav>
                                      </p:tavLst>
                                    </p:anim>
                                    <p:anim calcmode="lin" valueType="num">
                                      <p:cBhvr>
                                        <p:cTn id="73" dur="1000" fill="hold"/>
                                        <p:tgtEl>
                                          <p:spTgt spid="22"/>
                                        </p:tgtEl>
                                        <p:attrNameLst>
                                          <p:attrName>ppt_h</p:attrName>
                                        </p:attrNameLst>
                                      </p:cBhvr>
                                      <p:tavLst>
                                        <p:tav tm="0">
                                          <p:val>
                                            <p:fltVal val="0"/>
                                          </p:val>
                                        </p:tav>
                                        <p:tav tm="100000">
                                          <p:val>
                                            <p:strVal val="#ppt_h"/>
                                          </p:val>
                                        </p:tav>
                                      </p:tavLst>
                                    </p:anim>
                                    <p:anim calcmode="lin" valueType="num">
                                      <p:cBhvr>
                                        <p:cTn id="74" dur="1000" fill="hold"/>
                                        <p:tgtEl>
                                          <p:spTgt spid="22"/>
                                        </p:tgtEl>
                                        <p:attrNameLst>
                                          <p:attrName>style.rotation</p:attrName>
                                        </p:attrNameLst>
                                      </p:cBhvr>
                                      <p:tavLst>
                                        <p:tav tm="0">
                                          <p:val>
                                            <p:fltVal val="360"/>
                                          </p:val>
                                        </p:tav>
                                        <p:tav tm="100000">
                                          <p:val>
                                            <p:fltVal val="0"/>
                                          </p:val>
                                        </p:tav>
                                      </p:tavLst>
                                    </p:anim>
                                    <p:animEffect transition="in" filter="fade">
                                      <p:cBhvr>
                                        <p:cTn id="75" dur="1000"/>
                                        <p:tgtEl>
                                          <p:spTgt spid="22"/>
                                        </p:tgtEl>
                                      </p:cBhvr>
                                    </p:animEffect>
                                  </p:childTnLst>
                                </p:cTn>
                              </p:par>
                              <p:par>
                                <p:cTn id="76" presetID="49" presetClass="entr" presetSubtype="0" decel="100000" fill="hold" grpId="1"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 calcmode="lin" valueType="num">
                                      <p:cBhvr>
                                        <p:cTn id="80" dur="1000" fill="hold"/>
                                        <p:tgtEl>
                                          <p:spTgt spid="21"/>
                                        </p:tgtEl>
                                        <p:attrNameLst>
                                          <p:attrName>style.rotation</p:attrName>
                                        </p:attrNameLst>
                                      </p:cBhvr>
                                      <p:tavLst>
                                        <p:tav tm="0">
                                          <p:val>
                                            <p:fltVal val="360"/>
                                          </p:val>
                                        </p:tav>
                                        <p:tav tm="100000">
                                          <p:val>
                                            <p:fltVal val="0"/>
                                          </p:val>
                                        </p:tav>
                                      </p:tavLst>
                                    </p:anim>
                                    <p:animEffect transition="in" filter="fade">
                                      <p:cBhvr>
                                        <p:cTn id="81" dur="1000"/>
                                        <p:tgtEl>
                                          <p:spTgt spid="21"/>
                                        </p:tgtEl>
                                      </p:cBhvr>
                                    </p:animEffect>
                                  </p:childTnLst>
                                </p:cTn>
                              </p:par>
                              <p:par>
                                <p:cTn id="82" presetID="49" presetClass="entr" presetSubtype="0" decel="100000" fill="hold" grpId="1"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 calcmode="lin" valueType="num">
                                      <p:cBhvr>
                                        <p:cTn id="86" dur="1000" fill="hold"/>
                                        <p:tgtEl>
                                          <p:spTgt spid="17"/>
                                        </p:tgtEl>
                                        <p:attrNameLst>
                                          <p:attrName>style.rotation</p:attrName>
                                        </p:attrNameLst>
                                      </p:cBhvr>
                                      <p:tavLst>
                                        <p:tav tm="0">
                                          <p:val>
                                            <p:fltVal val="360"/>
                                          </p:val>
                                        </p:tav>
                                        <p:tav tm="100000">
                                          <p:val>
                                            <p:fltVal val="0"/>
                                          </p:val>
                                        </p:tav>
                                      </p:tavLst>
                                    </p:anim>
                                    <p:animEffect transition="in" filter="fade">
                                      <p:cBhvr>
                                        <p:cTn id="87" dur="1000"/>
                                        <p:tgtEl>
                                          <p:spTgt spid="17"/>
                                        </p:tgtEl>
                                      </p:cBhvr>
                                    </p:animEffect>
                                  </p:childTnLst>
                                </p:cTn>
                              </p:par>
                              <p:par>
                                <p:cTn id="88" presetID="49" presetClass="entr" presetSubtype="0" decel="100000" fill="hold" grpId="1"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1000" fill="hold"/>
                                        <p:tgtEl>
                                          <p:spTgt spid="16"/>
                                        </p:tgtEl>
                                        <p:attrNameLst>
                                          <p:attrName>ppt_w</p:attrName>
                                        </p:attrNameLst>
                                      </p:cBhvr>
                                      <p:tavLst>
                                        <p:tav tm="0">
                                          <p:val>
                                            <p:fltVal val="0"/>
                                          </p:val>
                                        </p:tav>
                                        <p:tav tm="100000">
                                          <p:val>
                                            <p:strVal val="#ppt_w"/>
                                          </p:val>
                                        </p:tav>
                                      </p:tavLst>
                                    </p:anim>
                                    <p:anim calcmode="lin" valueType="num">
                                      <p:cBhvr>
                                        <p:cTn id="91" dur="1000" fill="hold"/>
                                        <p:tgtEl>
                                          <p:spTgt spid="16"/>
                                        </p:tgtEl>
                                        <p:attrNameLst>
                                          <p:attrName>ppt_h</p:attrName>
                                        </p:attrNameLst>
                                      </p:cBhvr>
                                      <p:tavLst>
                                        <p:tav tm="0">
                                          <p:val>
                                            <p:fltVal val="0"/>
                                          </p:val>
                                        </p:tav>
                                        <p:tav tm="100000">
                                          <p:val>
                                            <p:strVal val="#ppt_h"/>
                                          </p:val>
                                        </p:tav>
                                      </p:tavLst>
                                    </p:anim>
                                    <p:anim calcmode="lin" valueType="num">
                                      <p:cBhvr>
                                        <p:cTn id="92" dur="1000" fill="hold"/>
                                        <p:tgtEl>
                                          <p:spTgt spid="16"/>
                                        </p:tgtEl>
                                        <p:attrNameLst>
                                          <p:attrName>style.rotation</p:attrName>
                                        </p:attrNameLst>
                                      </p:cBhvr>
                                      <p:tavLst>
                                        <p:tav tm="0">
                                          <p:val>
                                            <p:fltVal val="360"/>
                                          </p:val>
                                        </p:tav>
                                        <p:tav tm="100000">
                                          <p:val>
                                            <p:fltVal val="0"/>
                                          </p:val>
                                        </p:tav>
                                      </p:tavLst>
                                    </p:anim>
                                    <p:animEffect transition="in" filter="fade">
                                      <p:cBhvr>
                                        <p:cTn id="93" dur="1000"/>
                                        <p:tgtEl>
                                          <p:spTgt spid="16"/>
                                        </p:tgtEl>
                                      </p:cBhvr>
                                    </p:animEffect>
                                  </p:childTnLst>
                                </p:cTn>
                              </p:par>
                            </p:childTnLst>
                          </p:cTn>
                        </p:par>
                        <p:par>
                          <p:cTn id="94" fill="hold">
                            <p:stCondLst>
                              <p:cond delay="2800"/>
                            </p:stCondLst>
                            <p:childTnLst>
                              <p:par>
                                <p:cTn id="95" presetID="22" presetClass="entr" presetSubtype="2" fill="hold" grpId="0" nodeType="after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wipe(right)">
                                      <p:cBhvr>
                                        <p:cTn id="97" dur="500"/>
                                        <p:tgtEl>
                                          <p:spTgt spid="42">
                                            <p:txEl>
                                              <p:pRg st="0" end="0"/>
                                            </p:txEl>
                                          </p:spTgt>
                                        </p:tgtEl>
                                      </p:cBhvr>
                                    </p:animEffect>
                                  </p:childTnLst>
                                </p:cTn>
                              </p:par>
                            </p:childTnLst>
                          </p:cTn>
                        </p:par>
                        <p:par>
                          <p:cTn id="98" fill="hold">
                            <p:stCondLst>
                              <p:cond delay="3300"/>
                            </p:stCondLst>
                            <p:childTnLst>
                              <p:par>
                                <p:cTn id="99" presetID="10" presetClass="entr" presetSubtype="0" fill="hold" grpId="0" nodeType="afterEffect">
                                  <p:stCondLst>
                                    <p:cond delay="0"/>
                                  </p:stCondLst>
                                  <p:childTnLst>
                                    <p:set>
                                      <p:cBhvr>
                                        <p:cTn id="100" dur="1" fill="hold">
                                          <p:stCondLst>
                                            <p:cond delay="0"/>
                                          </p:stCondLst>
                                        </p:cTn>
                                        <p:tgtEl>
                                          <p:spTgt spid="41">
                                            <p:txEl>
                                              <p:pRg st="0" end="0"/>
                                            </p:txEl>
                                          </p:spTgt>
                                        </p:tgtEl>
                                        <p:attrNameLst>
                                          <p:attrName>style.visibility</p:attrName>
                                        </p:attrNameLst>
                                      </p:cBhvr>
                                      <p:to>
                                        <p:strVal val="visible"/>
                                      </p:to>
                                    </p:set>
                                    <p:animEffect transition="in" filter="fade">
                                      <p:cBhvr>
                                        <p:cTn id="101" dur="500"/>
                                        <p:tgtEl>
                                          <p:spTgt spid="41">
                                            <p:txEl>
                                              <p:pRg st="0" end="0"/>
                                            </p:txEl>
                                          </p:spTgt>
                                        </p:tgtEl>
                                      </p:cBhvr>
                                    </p:animEffect>
                                  </p:childTnLst>
                                </p:cTn>
                              </p:par>
                            </p:childTnLst>
                          </p:cTn>
                        </p:par>
                        <p:par>
                          <p:cTn id="102" fill="hold">
                            <p:stCondLst>
                              <p:cond delay="3800"/>
                            </p:stCondLst>
                            <p:childTnLst>
                              <p:par>
                                <p:cTn id="103" presetID="22" presetClass="entr" presetSubtype="8" fill="hold" grpId="0" nodeType="afterEffect">
                                  <p:stCondLst>
                                    <p:cond delay="250"/>
                                  </p:stCondLst>
                                  <p:childTnLst>
                                    <p:set>
                                      <p:cBhvr>
                                        <p:cTn id="104" dur="1" fill="hold">
                                          <p:stCondLst>
                                            <p:cond delay="0"/>
                                          </p:stCondLst>
                                        </p:cTn>
                                        <p:tgtEl>
                                          <p:spTgt spid="30">
                                            <p:txEl>
                                              <p:pRg st="0" end="0"/>
                                            </p:txEl>
                                          </p:spTgt>
                                        </p:tgtEl>
                                        <p:attrNameLst>
                                          <p:attrName>style.visibility</p:attrName>
                                        </p:attrNameLst>
                                      </p:cBhvr>
                                      <p:to>
                                        <p:strVal val="visible"/>
                                      </p:to>
                                    </p:set>
                                    <p:animEffect transition="in" filter="wipe(left)">
                                      <p:cBhvr>
                                        <p:cTn id="105" dur="500"/>
                                        <p:tgtEl>
                                          <p:spTgt spid="30">
                                            <p:txEl>
                                              <p:pRg st="0" end="0"/>
                                            </p:txEl>
                                          </p:spTgt>
                                        </p:tgtEl>
                                      </p:cBhvr>
                                    </p:animEffect>
                                  </p:childTnLst>
                                </p:cTn>
                              </p:par>
                            </p:childTnLst>
                          </p:cTn>
                        </p:par>
                        <p:par>
                          <p:cTn id="106" fill="hold">
                            <p:stCondLst>
                              <p:cond delay="4550"/>
                            </p:stCondLst>
                            <p:childTnLst>
                              <p:par>
                                <p:cTn id="107" presetID="10" presetClass="entr" presetSubtype="0" fill="hold" grpId="0" nodeType="afterEffect">
                                  <p:stCondLst>
                                    <p:cond delay="0"/>
                                  </p:stCondLst>
                                  <p:childTnLst>
                                    <p:set>
                                      <p:cBhvr>
                                        <p:cTn id="108" dur="1" fill="hold">
                                          <p:stCondLst>
                                            <p:cond delay="0"/>
                                          </p:stCondLst>
                                        </p:cTn>
                                        <p:tgtEl>
                                          <p:spTgt spid="29">
                                            <p:txEl>
                                              <p:pRg st="0" end="0"/>
                                            </p:txEl>
                                          </p:spTgt>
                                        </p:tgtEl>
                                        <p:attrNameLst>
                                          <p:attrName>style.visibility</p:attrName>
                                        </p:attrNameLst>
                                      </p:cBhvr>
                                      <p:to>
                                        <p:strVal val="visible"/>
                                      </p:to>
                                    </p:set>
                                    <p:animEffect transition="in" filter="fade">
                                      <p:cBhvr>
                                        <p:cTn id="109" dur="500"/>
                                        <p:tgtEl>
                                          <p:spTgt spid="29">
                                            <p:txEl>
                                              <p:pRg st="0" end="0"/>
                                            </p:txEl>
                                          </p:spTgt>
                                        </p:tgtEl>
                                      </p:cBhvr>
                                    </p:animEffect>
                                  </p:childTnLst>
                                </p:cTn>
                              </p:par>
                            </p:childTnLst>
                          </p:cTn>
                        </p:par>
                        <p:par>
                          <p:cTn id="110" fill="hold">
                            <p:stCondLst>
                              <p:cond delay="5050"/>
                            </p:stCondLst>
                            <p:childTnLst>
                              <p:par>
                                <p:cTn id="111" presetID="22" presetClass="entr" presetSubtype="2" fill="hold" grpId="0" nodeType="after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Effect transition="in" filter="wipe(right)">
                                      <p:cBhvr>
                                        <p:cTn id="113" dur="500"/>
                                        <p:tgtEl>
                                          <p:spTgt spid="39">
                                            <p:txEl>
                                              <p:pRg st="0" end="0"/>
                                            </p:txEl>
                                          </p:spTgt>
                                        </p:tgtEl>
                                      </p:cBhvr>
                                    </p:animEffect>
                                  </p:childTnLst>
                                </p:cTn>
                              </p:par>
                            </p:childTnLst>
                          </p:cTn>
                        </p:par>
                        <p:par>
                          <p:cTn id="114" fill="hold">
                            <p:stCondLst>
                              <p:cond delay="5550"/>
                            </p:stCondLst>
                            <p:childTnLst>
                              <p:par>
                                <p:cTn id="115" presetID="10" presetClass="entr" presetSubtype="0" fill="hold" grpId="0" nodeType="afterEffect">
                                  <p:stCondLst>
                                    <p:cond delay="0"/>
                                  </p:stCondLst>
                                  <p:childTnLst>
                                    <p:set>
                                      <p:cBhvr>
                                        <p:cTn id="116" dur="1" fill="hold">
                                          <p:stCondLst>
                                            <p:cond delay="0"/>
                                          </p:stCondLst>
                                        </p:cTn>
                                        <p:tgtEl>
                                          <p:spTgt spid="38">
                                            <p:txEl>
                                              <p:pRg st="0" end="0"/>
                                            </p:txEl>
                                          </p:spTgt>
                                        </p:tgtEl>
                                        <p:attrNameLst>
                                          <p:attrName>style.visibility</p:attrName>
                                        </p:attrNameLst>
                                      </p:cBhvr>
                                      <p:to>
                                        <p:strVal val="visible"/>
                                      </p:to>
                                    </p:set>
                                    <p:animEffect transition="in" filter="fade">
                                      <p:cBhvr>
                                        <p:cTn id="117" dur="500"/>
                                        <p:tgtEl>
                                          <p:spTgt spid="38">
                                            <p:txEl>
                                              <p:pRg st="0" end="0"/>
                                            </p:txEl>
                                          </p:spTgt>
                                        </p:tgtEl>
                                      </p:cBhvr>
                                    </p:animEffect>
                                  </p:childTnLst>
                                </p:cTn>
                              </p:par>
                            </p:childTnLst>
                          </p:cTn>
                        </p:par>
                        <p:par>
                          <p:cTn id="118" fill="hold">
                            <p:stCondLst>
                              <p:cond delay="6050"/>
                            </p:stCondLst>
                            <p:childTnLst>
                              <p:par>
                                <p:cTn id="119" presetID="22" presetClass="entr" presetSubtype="8" fill="hold" grpId="0" nodeType="afterEffect">
                                  <p:stCondLst>
                                    <p:cond delay="0"/>
                                  </p:stCondLst>
                                  <p:childTnLst>
                                    <p:set>
                                      <p:cBhvr>
                                        <p:cTn id="120" dur="1" fill="hold">
                                          <p:stCondLst>
                                            <p:cond delay="0"/>
                                          </p:stCondLst>
                                        </p:cTn>
                                        <p:tgtEl>
                                          <p:spTgt spid="35">
                                            <p:txEl>
                                              <p:pRg st="0" end="0"/>
                                            </p:txEl>
                                          </p:spTgt>
                                        </p:tgtEl>
                                        <p:attrNameLst>
                                          <p:attrName>style.visibility</p:attrName>
                                        </p:attrNameLst>
                                      </p:cBhvr>
                                      <p:to>
                                        <p:strVal val="visible"/>
                                      </p:to>
                                    </p:set>
                                    <p:animEffect transition="in" filter="wipe(left)">
                                      <p:cBhvr>
                                        <p:cTn id="121" dur="500"/>
                                        <p:tgtEl>
                                          <p:spTgt spid="35">
                                            <p:txEl>
                                              <p:pRg st="0" end="0"/>
                                            </p:txEl>
                                          </p:spTgt>
                                        </p:tgtEl>
                                      </p:cBhvr>
                                    </p:animEffect>
                                  </p:childTnLst>
                                </p:cTn>
                              </p:par>
                            </p:childTnLst>
                          </p:cTn>
                        </p:par>
                        <p:par>
                          <p:cTn id="122" fill="hold">
                            <p:stCondLst>
                              <p:cond delay="6550"/>
                            </p:stCondLst>
                            <p:childTnLst>
                              <p:par>
                                <p:cTn id="123" presetID="10" presetClass="entr" presetSubtype="0" fill="hold" grpId="0" nodeType="afterEffect">
                                  <p:stCondLst>
                                    <p:cond delay="0"/>
                                  </p:stCondLst>
                                  <p:childTnLst>
                                    <p:set>
                                      <p:cBhvr>
                                        <p:cTn id="124" dur="1" fill="hold">
                                          <p:stCondLst>
                                            <p:cond delay="0"/>
                                          </p:stCondLst>
                                        </p:cTn>
                                        <p:tgtEl>
                                          <p:spTgt spid="34">
                                            <p:txEl>
                                              <p:pRg st="0" end="0"/>
                                            </p:txEl>
                                          </p:spTgt>
                                        </p:tgtEl>
                                        <p:attrNameLst>
                                          <p:attrName>style.visibility</p:attrName>
                                        </p:attrNameLst>
                                      </p:cBhvr>
                                      <p:to>
                                        <p:strVal val="visible"/>
                                      </p:to>
                                    </p:set>
                                    <p:animEffect transition="in" filter="fade">
                                      <p:cBhvr>
                                        <p:cTn id="125"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1" grpId="0" animBg="1"/>
      <p:bldP spid="21" grpId="1" animBg="1"/>
      <p:bldP spid="17" grpId="0" animBg="1"/>
      <p:bldP spid="17" grpId="1" animBg="1"/>
      <p:bldP spid="16" grpId="0" animBg="1"/>
      <p:bldP spid="16" grpId="1" animBg="1"/>
      <p:bldP spid="28" grpId="0" build="p">
        <p:tmplLst>
          <p:tmpl lvl="1">
            <p:tnLst>
              <p:par>
                <p:cTn presetID="2" presetClass="entr" presetSubtype="1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1+#ppt_h/2"/>
                          </p:val>
                        </p:tav>
                        <p:tav tm="100000">
                          <p:val>
                            <p:strVal val="#ppt_y"/>
                          </p:val>
                        </p:tav>
                      </p:tavLst>
                    </p:anim>
                  </p:childTnLst>
                </p:cTn>
              </p:par>
            </p:tnLst>
          </p:tmpl>
        </p:tmplLst>
      </p:bldP>
      <p:bldP spid="28" grpId="1" build="p">
        <p:tmplLst>
          <p:tmpl lvl="1">
            <p:tnLst>
              <p:par>
                <p:cTn presetID="49" presetClass="entr" presetSubtype="0"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 calcmode="lin" valueType="num">
                      <p:cBhvr>
                        <p:cTn dur="1000" fill="hold"/>
                        <p:tgtEl>
                          <p:spTgt spid="28"/>
                        </p:tgtEl>
                        <p:attrNameLst>
                          <p:attrName>style.rotation</p:attrName>
                        </p:attrNameLst>
                      </p:cBhvr>
                      <p:tavLst>
                        <p:tav tm="0">
                          <p:val>
                            <p:fltVal val="360"/>
                          </p:val>
                        </p:tav>
                        <p:tav tm="100000">
                          <p:val>
                            <p:fltVal val="0"/>
                          </p:val>
                        </p:tav>
                      </p:tavLst>
                    </p:anim>
                    <p:animEffect transition="in" filter="fade">
                      <p:cBhvr>
                        <p:cTn dur="10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3" grpId="0" build="p">
        <p:tmplLst>
          <p:tmpl lvl="1">
            <p:tnLst>
              <p:par>
                <p:cTn presetID="2" presetClass="entr" presetSubtype="9"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0-#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9" presetClass="entr" presetSubtype="0"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1000" fill="hold"/>
                        <p:tgtEl>
                          <p:spTgt spid="33"/>
                        </p:tgtEl>
                        <p:attrNameLst>
                          <p:attrName>ppt_w</p:attrName>
                        </p:attrNameLst>
                      </p:cBhvr>
                      <p:tavLst>
                        <p:tav tm="0">
                          <p:val>
                            <p:fltVal val="0"/>
                          </p:val>
                        </p:tav>
                        <p:tav tm="100000">
                          <p:val>
                            <p:strVal val="#ppt_w"/>
                          </p:val>
                        </p:tav>
                      </p:tavLst>
                    </p:anim>
                    <p:anim calcmode="lin" valueType="num">
                      <p:cBhvr>
                        <p:cTn dur="1000" fill="hold"/>
                        <p:tgtEl>
                          <p:spTgt spid="33"/>
                        </p:tgtEl>
                        <p:attrNameLst>
                          <p:attrName>ppt_h</p:attrName>
                        </p:attrNameLst>
                      </p:cBhvr>
                      <p:tavLst>
                        <p:tav tm="0">
                          <p:val>
                            <p:fltVal val="0"/>
                          </p:val>
                        </p:tav>
                        <p:tav tm="100000">
                          <p:val>
                            <p:strVal val="#ppt_h"/>
                          </p:val>
                        </p:tav>
                      </p:tavLst>
                    </p:anim>
                    <p:anim calcmode="lin" valueType="num">
                      <p:cBhvr>
                        <p:cTn dur="1000" fill="hold"/>
                        <p:tgtEl>
                          <p:spTgt spid="33"/>
                        </p:tgtEl>
                        <p:attrNameLst>
                          <p:attrName>style.rotation</p:attrName>
                        </p:attrNameLst>
                      </p:cBhvr>
                      <p:tavLst>
                        <p:tav tm="0">
                          <p:val>
                            <p:fltVal val="360"/>
                          </p:val>
                        </p:tav>
                        <p:tav tm="100000">
                          <p:val>
                            <p:fltVal val="0"/>
                          </p:val>
                        </p:tav>
                      </p:tavLst>
                    </p:anim>
                    <p:animEffect transition="in" filter="fade">
                      <p:cBhvr>
                        <p:cTn dur="10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7" grpId="0" build="p">
        <p:tmplLst>
          <p:tmpl lvl="1">
            <p:tnLst>
              <p:par>
                <p:cTn presetID="2" presetClass="entr" presetSubtype="3"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9" presetClass="entr" presetSubtype="0"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fltVal val="0"/>
                          </p:val>
                        </p:tav>
                        <p:tav tm="100000">
                          <p:val>
                            <p:strVal val="#ppt_w"/>
                          </p:val>
                        </p:tav>
                      </p:tavLst>
                    </p:anim>
                    <p:anim calcmode="lin" valueType="num">
                      <p:cBhvr>
                        <p:cTn dur="1000" fill="hold"/>
                        <p:tgtEl>
                          <p:spTgt spid="37"/>
                        </p:tgtEl>
                        <p:attrNameLst>
                          <p:attrName>ppt_h</p:attrName>
                        </p:attrNameLst>
                      </p:cBhvr>
                      <p:tavLst>
                        <p:tav tm="0">
                          <p:val>
                            <p:fltVal val="0"/>
                          </p:val>
                        </p:tav>
                        <p:tav tm="100000">
                          <p:val>
                            <p:strVal val="#ppt_h"/>
                          </p:val>
                        </p:tav>
                      </p:tavLst>
                    </p:anim>
                    <p:anim calcmode="lin" valueType="num">
                      <p:cBhvr>
                        <p:cTn dur="1000" fill="hold"/>
                        <p:tgtEl>
                          <p:spTgt spid="37"/>
                        </p:tgtEl>
                        <p:attrNameLst>
                          <p:attrName>style.rotation</p:attrName>
                        </p:attrNameLst>
                      </p:cBhvr>
                      <p:tavLst>
                        <p:tav tm="0">
                          <p:val>
                            <p:fltVal val="360"/>
                          </p:val>
                        </p:tav>
                        <p:tav tm="100000">
                          <p:val>
                            <p:fltVal val="0"/>
                          </p:val>
                        </p:tav>
                      </p:tavLst>
                    </p:anim>
                    <p:animEffect transition="in" filter="fade">
                      <p:cBhvr>
                        <p:cTn dur="10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22" presetClass="entr" presetSubtype="2"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right)">
                      <p:cBhvr>
                        <p:cTn dur="500"/>
                        <p:tgtEl>
                          <p:spTgt spid="39"/>
                        </p:tgtEl>
                      </p:cBhvr>
                    </p:animEffect>
                  </p:childTnLst>
                </p:cTn>
              </p:par>
            </p:tnLst>
          </p:tmpl>
        </p:tmplLst>
      </p:bldP>
      <p:bldP spid="40" grpId="0" build="p">
        <p:tmplLst>
          <p:tmpl lvl="1">
            <p:tnLst>
              <p:par>
                <p:cTn presetID="2" presetClass="entr" presetSubtype="6"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0" grpId="1" build="p">
        <p:tmplLst>
          <p:tmpl lvl="1">
            <p:tnLst>
              <p:par>
                <p:cTn presetID="49" presetClass="entr" presetSubtype="0"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fltVal val="0"/>
                          </p:val>
                        </p:tav>
                        <p:tav tm="100000">
                          <p:val>
                            <p:strVal val="#ppt_w"/>
                          </p:val>
                        </p:tav>
                      </p:tavLst>
                    </p:anim>
                    <p:anim calcmode="lin" valueType="num">
                      <p:cBhvr>
                        <p:cTn dur="1000" fill="hold"/>
                        <p:tgtEl>
                          <p:spTgt spid="40"/>
                        </p:tgtEl>
                        <p:attrNameLst>
                          <p:attrName>ppt_h</p:attrName>
                        </p:attrNameLst>
                      </p:cBhvr>
                      <p:tavLst>
                        <p:tav tm="0">
                          <p:val>
                            <p:fltVal val="0"/>
                          </p:val>
                        </p:tav>
                        <p:tav tm="100000">
                          <p:val>
                            <p:strVal val="#ppt_h"/>
                          </p:val>
                        </p:tav>
                      </p:tavLst>
                    </p:anim>
                    <p:anim calcmode="lin" valueType="num">
                      <p:cBhvr>
                        <p:cTn dur="1000" fill="hold"/>
                        <p:tgtEl>
                          <p:spTgt spid="40"/>
                        </p:tgtEl>
                        <p:attrNameLst>
                          <p:attrName>style.rotation</p:attrName>
                        </p:attrNameLst>
                      </p:cBhvr>
                      <p:tavLst>
                        <p:tav tm="0">
                          <p:val>
                            <p:fltVal val="360"/>
                          </p:val>
                        </p:tav>
                        <p:tav tm="100000">
                          <p:val>
                            <p:fltVal val="0"/>
                          </p:val>
                        </p:tav>
                      </p:tavLst>
                    </p:anim>
                    <p:animEffect transition="in" filter="fade">
                      <p:cBhvr>
                        <p:cTn dur="10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p:bldP spid="44" grpId="0">
        <p:tmplLst>
          <p:tmpl>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5" name="Rectangle 4"/>
          <p:cNvSpPr/>
          <p:nvPr userDrawn="1"/>
        </p:nvSpPr>
        <p:spPr>
          <a:xfrm>
            <a:off x="7127875" y="190502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203241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7" name="Rectangle 6"/>
          <p:cNvSpPr/>
          <p:nvPr userDrawn="1"/>
        </p:nvSpPr>
        <p:spPr>
          <a:xfrm>
            <a:off x="7127875" y="3776687"/>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6" hasCustomPrompt="1"/>
          </p:nvPr>
        </p:nvSpPr>
        <p:spPr>
          <a:xfrm>
            <a:off x="7266012" y="3904079"/>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9" name="Rectangle 8"/>
          <p:cNvSpPr/>
          <p:nvPr userDrawn="1"/>
        </p:nvSpPr>
        <p:spPr>
          <a:xfrm>
            <a:off x="7127875" y="5648349"/>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7" hasCustomPrompt="1"/>
          </p:nvPr>
        </p:nvSpPr>
        <p:spPr>
          <a:xfrm>
            <a:off x="7266012" y="5775741"/>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Rectangle 10"/>
          <p:cNvSpPr/>
          <p:nvPr userDrawn="1"/>
        </p:nvSpPr>
        <p:spPr>
          <a:xfrm>
            <a:off x="7127875" y="752160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8" hasCustomPrompt="1"/>
          </p:nvPr>
        </p:nvSpPr>
        <p:spPr>
          <a:xfrm>
            <a:off x="7266012" y="764899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553624"/>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11477576" y="3425286"/>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0" hasCustomPrompt="1"/>
          </p:nvPr>
        </p:nvSpPr>
        <p:spPr>
          <a:xfrm>
            <a:off x="11477576" y="5297313"/>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1477576" y="7169340"/>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5038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animBg="1"/>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build="p">
        <p:tmplLst>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5" name="Rectangle 4"/>
          <p:cNvSpPr/>
          <p:nvPr userDrawn="1"/>
        </p:nvSpPr>
        <p:spPr>
          <a:xfrm>
            <a:off x="7127875" y="1689628"/>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1817020"/>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398588"/>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Rectangle 17"/>
          <p:cNvSpPr/>
          <p:nvPr userDrawn="1"/>
        </p:nvSpPr>
        <p:spPr>
          <a:xfrm>
            <a:off x="7127875" y="3220692"/>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Text Placeholder 5"/>
          <p:cNvSpPr>
            <a:spLocks noGrp="1"/>
          </p:cNvSpPr>
          <p:nvPr>
            <p:ph type="body" sz="quarter" idx="16" hasCustomPrompt="1"/>
          </p:nvPr>
        </p:nvSpPr>
        <p:spPr>
          <a:xfrm>
            <a:off x="7266012" y="3348084"/>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17" hasCustomPrompt="1"/>
          </p:nvPr>
        </p:nvSpPr>
        <p:spPr>
          <a:xfrm>
            <a:off x="11477576" y="2929652"/>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1" name="Rectangle 20"/>
          <p:cNvSpPr/>
          <p:nvPr userDrawn="1"/>
        </p:nvSpPr>
        <p:spPr>
          <a:xfrm>
            <a:off x="7127875" y="4751756"/>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Text Placeholder 5"/>
          <p:cNvSpPr>
            <a:spLocks noGrp="1"/>
          </p:cNvSpPr>
          <p:nvPr>
            <p:ph type="body" sz="quarter" idx="18" hasCustomPrompt="1"/>
          </p:nvPr>
        </p:nvSpPr>
        <p:spPr>
          <a:xfrm>
            <a:off x="7266012" y="4879148"/>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19" hasCustomPrompt="1"/>
          </p:nvPr>
        </p:nvSpPr>
        <p:spPr>
          <a:xfrm>
            <a:off x="11477576" y="4460716"/>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4" name="Rectangle 23"/>
          <p:cNvSpPr/>
          <p:nvPr userDrawn="1"/>
        </p:nvSpPr>
        <p:spPr>
          <a:xfrm>
            <a:off x="7127875" y="628282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5" name="Text Placeholder 5"/>
          <p:cNvSpPr>
            <a:spLocks noGrp="1"/>
          </p:cNvSpPr>
          <p:nvPr>
            <p:ph type="body" sz="quarter" idx="20" hasCustomPrompt="1"/>
          </p:nvPr>
        </p:nvSpPr>
        <p:spPr>
          <a:xfrm>
            <a:off x="7266012" y="641021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1" hasCustomPrompt="1"/>
          </p:nvPr>
        </p:nvSpPr>
        <p:spPr>
          <a:xfrm>
            <a:off x="11477576" y="5991780"/>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7" name="Rectangle 26"/>
          <p:cNvSpPr/>
          <p:nvPr userDrawn="1"/>
        </p:nvSpPr>
        <p:spPr>
          <a:xfrm>
            <a:off x="7127875" y="781388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Text Placeholder 5"/>
          <p:cNvSpPr>
            <a:spLocks noGrp="1"/>
          </p:cNvSpPr>
          <p:nvPr>
            <p:ph type="body" sz="quarter" idx="22" hasCustomPrompt="1"/>
          </p:nvPr>
        </p:nvSpPr>
        <p:spPr>
          <a:xfrm>
            <a:off x="7266012" y="794127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23" hasCustomPrompt="1"/>
          </p:nvPr>
        </p:nvSpPr>
        <p:spPr>
          <a:xfrm>
            <a:off x="11477576" y="7522845"/>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Tree>
    <p:extLst>
      <p:ext uri="{BB962C8B-B14F-4D97-AF65-F5344CB8AC3E}">
        <p14:creationId xmlns:p14="http://schemas.microsoft.com/office/powerpoint/2010/main" val="3108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500"/>
                                        <p:tgtEl>
                                          <p:spTgt spid="25">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par>
                          <p:cTn id="53" fill="hold">
                            <p:stCondLst>
                              <p:cond delay="6550"/>
                            </p:stCondLst>
                            <p:childTnLst>
                              <p:par>
                                <p:cTn id="54" presetID="10" presetClass="entr" presetSubtype="0" fill="hold" grpId="0" nodeType="after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fade">
                                      <p:cBhvr>
                                        <p:cTn id="59" dur="500"/>
                                        <p:tgtEl>
                                          <p:spTgt spid="28">
                                            <p:txEl>
                                              <p:pRg st="0" end="0"/>
                                            </p:txEl>
                                          </p:spTgt>
                                        </p:tgtEl>
                                      </p:cBhvr>
                                    </p:animEffect>
                                  </p:childTnLst>
                                </p:cTn>
                              </p:par>
                            </p:childTnLst>
                          </p:cTn>
                        </p:par>
                        <p:par>
                          <p:cTn id="60" fill="hold">
                            <p:stCondLst>
                              <p:cond delay="7300"/>
                            </p:stCondLst>
                            <p:childTnLst>
                              <p:par>
                                <p:cTn id="61" presetID="10" presetClass="entr" presetSubtype="0" fill="hold" grpId="0" nodeType="after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p:bldP spid="18"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keywords and texts">
    <p:spTree>
      <p:nvGrpSpPr>
        <p:cNvPr id="1" name=""/>
        <p:cNvGrpSpPr/>
        <p:nvPr/>
      </p:nvGrpSpPr>
      <p:grpSpPr>
        <a:xfrm>
          <a:off x="0" y="0"/>
          <a:ext cx="0" cy="0"/>
          <a:chOff x="0" y="0"/>
          <a:chExt cx="0" cy="0"/>
        </a:xfrm>
      </p:grpSpPr>
      <p:sp>
        <p:nvSpPr>
          <p:cNvPr id="6" name="Rectangle 5"/>
          <p:cNvSpPr/>
          <p:nvPr userDrawn="1"/>
        </p:nvSpPr>
        <p:spPr>
          <a:xfrm>
            <a:off x="4494213" y="2254249"/>
            <a:ext cx="2830512" cy="28305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519906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5199065"/>
            <a:ext cx="2830512" cy="28305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4494213" y="3363743"/>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958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par>
                          <p:cTn id="25" fill="hold">
                            <p:stCondLst>
                              <p:cond delay="2000"/>
                            </p:stCondLst>
                            <p:childTnLst>
                              <p:par>
                                <p:cTn id="26" presetID="2" presetClass="entr" presetSubtype="1" decel="100000" fill="hold" grpId="0" nodeType="afterEffect">
                                  <p:stCondLst>
                                    <p:cond delay="250"/>
                                  </p:stCondLst>
                                  <p:iterate type="wd">
                                    <p:tmPct val="10000"/>
                                  </p:iterate>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0-#ppt_h/2"/>
                                          </p:val>
                                        </p:tav>
                                        <p:tav tm="100000">
                                          <p:val>
                                            <p:strVal val="#ppt_y"/>
                                          </p:val>
                                        </p:tav>
                                      </p:tavLst>
                                    </p:anim>
                                  </p:childTnLst>
                                </p:cTn>
                              </p:par>
                            </p:childTnLst>
                          </p:cTn>
                        </p:par>
                        <p:par>
                          <p:cTn id="30" fill="hold">
                            <p:stCondLst>
                              <p:cond delay="3550"/>
                            </p:stCondLst>
                            <p:childTnLst>
                              <p:par>
                                <p:cTn id="31" presetID="10" presetClass="entr" presetSubtype="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keywords and texts">
    <p:spTree>
      <p:nvGrpSpPr>
        <p:cNvPr id="1" name=""/>
        <p:cNvGrpSpPr/>
        <p:nvPr/>
      </p:nvGrpSpPr>
      <p:grpSpPr>
        <a:xfrm>
          <a:off x="0" y="0"/>
          <a:ext cx="0" cy="0"/>
          <a:chOff x="0" y="0"/>
          <a:chExt cx="0" cy="0"/>
        </a:xfrm>
      </p:grpSpPr>
      <p:sp>
        <p:nvSpPr>
          <p:cNvPr id="6" name="Rectangle 5"/>
          <p:cNvSpPr/>
          <p:nvPr userDrawn="1"/>
        </p:nvSpPr>
        <p:spPr>
          <a:xfrm>
            <a:off x="3022600" y="1925639"/>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2640014"/>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487045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5965825" y="5584830"/>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3022600" y="3035133"/>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597994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3749508"/>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a:off x="5965825" y="6694324"/>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3560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par>
                          <p:cTn id="32" fill="hold">
                            <p:stCondLst>
                              <p:cond delay="2750"/>
                            </p:stCondLst>
                            <p:childTnLst>
                              <p:par>
                                <p:cTn id="33" presetID="2" presetClass="entr" presetSubtype="1" decel="100000" fill="hold" grpId="0" nodeType="afterEffect">
                                  <p:stCondLst>
                                    <p:cond delay="250"/>
                                  </p:stCondLst>
                                  <p:iterate type="wd">
                                    <p:tmPct val="10000"/>
                                  </p:iterate>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0-#ppt_h/2"/>
                                          </p:val>
                                        </p:tav>
                                        <p:tav tm="100000">
                                          <p:val>
                                            <p:strVal val="#ppt_y"/>
                                          </p:val>
                                        </p:tav>
                                      </p:tavLst>
                                    </p:anim>
                                  </p:childTnLst>
                                </p:cTn>
                              </p:par>
                            </p:childTnLst>
                          </p:cTn>
                        </p:par>
                        <p:par>
                          <p:cTn id="37" fill="hold">
                            <p:stCondLst>
                              <p:cond delay="4300"/>
                            </p:stCondLst>
                            <p:childTnLst>
                              <p:par>
                                <p:cTn id="38" presetID="10" presetClass="entr" presetSubtype="0" fill="hold" grpId="0" nodeType="afterEffect">
                                  <p:stCondLst>
                                    <p:cond delay="25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20" name="Rectangle 19"/>
          <p:cNvSpPr/>
          <p:nvPr userDrawn="1"/>
        </p:nvSpPr>
        <p:spPr>
          <a:xfrm>
            <a:off x="7731956" y="3231126"/>
            <a:ext cx="1080000" cy="29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Rectangle 20"/>
          <p:cNvSpPr/>
          <p:nvPr userDrawn="1"/>
        </p:nvSpPr>
        <p:spPr>
          <a:xfrm>
            <a:off x="7731956" y="3727494"/>
            <a:ext cx="720000" cy="295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Rectangle 21"/>
          <p:cNvSpPr/>
          <p:nvPr userDrawn="1"/>
        </p:nvSpPr>
        <p:spPr>
          <a:xfrm>
            <a:off x="7731956" y="4223862"/>
            <a:ext cx="360000" cy="295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ext Placeholder 5"/>
          <p:cNvSpPr>
            <a:spLocks noGrp="1"/>
          </p:cNvSpPr>
          <p:nvPr userDrawn="1">
            <p:ph type="body" sz="quarter" idx="14" hasCustomPrompt="1"/>
          </p:nvPr>
        </p:nvSpPr>
        <p:spPr>
          <a:xfrm>
            <a:off x="8898476" y="3097711"/>
            <a:ext cx="2976341" cy="569418"/>
          </a:xfrm>
        </p:spPr>
        <p:txBody>
          <a:bodyPr anchor="ctr">
            <a:normAutofit/>
          </a:bodyPr>
          <a:lstStyle>
            <a:lvl1pPr marL="0" indent="0" algn="l">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4" name="Text Placeholder 5"/>
          <p:cNvSpPr>
            <a:spLocks noGrp="1"/>
          </p:cNvSpPr>
          <p:nvPr userDrawn="1">
            <p:ph type="body" sz="quarter" idx="15" hasCustomPrompt="1"/>
          </p:nvPr>
        </p:nvSpPr>
        <p:spPr>
          <a:xfrm>
            <a:off x="8535301" y="3600429"/>
            <a:ext cx="2976341" cy="569418"/>
          </a:xfrm>
        </p:spPr>
        <p:txBody>
          <a:bodyPr anchor="ctr">
            <a:normAutofit/>
          </a:bodyPr>
          <a:lstStyle>
            <a:lvl1pPr marL="0" indent="0" algn="l">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5" name="Text Placeholder 5"/>
          <p:cNvSpPr>
            <a:spLocks noGrp="1"/>
          </p:cNvSpPr>
          <p:nvPr userDrawn="1">
            <p:ph type="body" sz="quarter" idx="16" hasCustomPrompt="1"/>
          </p:nvPr>
        </p:nvSpPr>
        <p:spPr>
          <a:xfrm>
            <a:off x="8183783" y="4103147"/>
            <a:ext cx="2976341" cy="569418"/>
          </a:xfrm>
        </p:spPr>
        <p:txBody>
          <a:bodyPr anchor="ctr">
            <a:normAutofit/>
          </a:bodyPr>
          <a:lstStyle>
            <a:lvl1pPr marL="0" indent="0" algn="l">
              <a:lnSpc>
                <a:spcPct val="100000"/>
              </a:lnSpc>
              <a:spcBef>
                <a:spcPts val="0"/>
              </a:spcBef>
              <a:buFontTx/>
              <a:buNone/>
              <a:defRPr sz="2000">
                <a:solidFill>
                  <a:schemeClr val="tx2">
                    <a:lumMod val="40000"/>
                    <a:lumOff val="6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7" name="Text Placeholder 5"/>
          <p:cNvSpPr>
            <a:spLocks noGrp="1"/>
          </p:cNvSpPr>
          <p:nvPr userDrawn="1">
            <p:ph type="body" sz="quarter" idx="12" hasCustomPrompt="1"/>
          </p:nvPr>
        </p:nvSpPr>
        <p:spPr>
          <a:xfrm>
            <a:off x="12309230" y="3270249"/>
            <a:ext cx="4035669" cy="3744913"/>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Freeform: Shape 31"/>
          <p:cNvSpPr/>
          <p:nvPr userDrawn="1"/>
        </p:nvSpPr>
        <p:spPr>
          <a:xfrm>
            <a:off x="6527800" y="2662239"/>
            <a:ext cx="2138290" cy="4959349"/>
          </a:xfrm>
          <a:custGeom>
            <a:avLst/>
            <a:gdLst>
              <a:gd name="connsiteX0" fmla="*/ 1069144 w 2138290"/>
              <a:gd name="connsiteY0" fmla="*/ 3116480 h 4959349"/>
              <a:gd name="connsiteX1" fmla="*/ 295421 w 2138290"/>
              <a:gd name="connsiteY1" fmla="*/ 3890203 h 4959349"/>
              <a:gd name="connsiteX2" fmla="*/ 1069144 w 2138290"/>
              <a:gd name="connsiteY2" fmla="*/ 4663926 h 4959349"/>
              <a:gd name="connsiteX3" fmla="*/ 1842867 w 2138290"/>
              <a:gd name="connsiteY3" fmla="*/ 3890203 h 4959349"/>
              <a:gd name="connsiteX4" fmla="*/ 1069144 w 2138290"/>
              <a:gd name="connsiteY4" fmla="*/ 3116480 h 4959349"/>
              <a:gd name="connsiteX5" fmla="*/ 921434 w 2138290"/>
              <a:gd name="connsiteY5" fmla="*/ 0 h 4959349"/>
              <a:gd name="connsiteX6" fmla="*/ 1216856 w 2138290"/>
              <a:gd name="connsiteY6" fmla="*/ 0 h 4959349"/>
              <a:gd name="connsiteX7" fmla="*/ 1216856 w 2138290"/>
              <a:gd name="connsiteY7" fmla="*/ 2835950 h 4959349"/>
              <a:gd name="connsiteX8" fmla="*/ 1284615 w 2138290"/>
              <a:gd name="connsiteY8" fmla="*/ 2842780 h 4959349"/>
              <a:gd name="connsiteX9" fmla="*/ 2138290 w 2138290"/>
              <a:gd name="connsiteY9" fmla="*/ 3890204 h 4959349"/>
              <a:gd name="connsiteX10" fmla="*/ 1069145 w 2138290"/>
              <a:gd name="connsiteY10" fmla="*/ 4959349 h 4959349"/>
              <a:gd name="connsiteX11" fmla="*/ 0 w 2138290"/>
              <a:gd name="connsiteY11" fmla="*/ 3890204 h 4959349"/>
              <a:gd name="connsiteX12" fmla="*/ 853675 w 2138290"/>
              <a:gd name="connsiteY12" fmla="*/ 2842780 h 4959349"/>
              <a:gd name="connsiteX13" fmla="*/ 921434 w 2138290"/>
              <a:gd name="connsiteY13" fmla="*/ 2835950 h 49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8290" h="4959349">
                <a:moveTo>
                  <a:pt x="1069144" y="3116480"/>
                </a:moveTo>
                <a:cubicBezTo>
                  <a:pt x="641829" y="3116480"/>
                  <a:pt x="295421" y="3462888"/>
                  <a:pt x="295421" y="3890203"/>
                </a:cubicBezTo>
                <a:cubicBezTo>
                  <a:pt x="295421" y="4317518"/>
                  <a:pt x="641829" y="4663926"/>
                  <a:pt x="1069144" y="4663926"/>
                </a:cubicBezTo>
                <a:cubicBezTo>
                  <a:pt x="1496459" y="4663926"/>
                  <a:pt x="1842867" y="4317518"/>
                  <a:pt x="1842867" y="3890203"/>
                </a:cubicBezTo>
                <a:cubicBezTo>
                  <a:pt x="1842867" y="3462888"/>
                  <a:pt x="1496459" y="3116480"/>
                  <a:pt x="1069144" y="3116480"/>
                </a:cubicBezTo>
                <a:close/>
                <a:moveTo>
                  <a:pt x="921434" y="0"/>
                </a:moveTo>
                <a:lnTo>
                  <a:pt x="1216856" y="0"/>
                </a:lnTo>
                <a:lnTo>
                  <a:pt x="1216856" y="2835950"/>
                </a:lnTo>
                <a:lnTo>
                  <a:pt x="1284615" y="2842780"/>
                </a:lnTo>
                <a:cubicBezTo>
                  <a:pt x="1771806" y="2942474"/>
                  <a:pt x="2138290" y="3373541"/>
                  <a:pt x="2138290" y="3890204"/>
                </a:cubicBezTo>
                <a:cubicBezTo>
                  <a:pt x="2138290" y="4480676"/>
                  <a:pt x="1659617" y="4959349"/>
                  <a:pt x="1069145" y="4959349"/>
                </a:cubicBezTo>
                <a:cubicBezTo>
                  <a:pt x="478673" y="4959349"/>
                  <a:pt x="0" y="4480676"/>
                  <a:pt x="0" y="3890204"/>
                </a:cubicBezTo>
                <a:cubicBezTo>
                  <a:pt x="0" y="3373541"/>
                  <a:pt x="366484" y="2942474"/>
                  <a:pt x="853675" y="2842780"/>
                </a:cubicBezTo>
                <a:lnTo>
                  <a:pt x="921434" y="283595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545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2300"/>
                            </p:stCondLst>
                            <p:childTnLst>
                              <p:par>
                                <p:cTn id="18" presetID="22" presetClass="entr" presetSubtype="8"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par>
                          <p:cTn id="21" fill="hold">
                            <p:stCondLst>
                              <p:cond delay="28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3300"/>
                            </p:stCondLst>
                            <p:childTnLst>
                              <p:par>
                                <p:cTn id="26" presetID="22" presetClass="entr" presetSubtype="8" fill="hold" grpId="0" nodeType="after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par>
                          <p:cTn id="29" fill="hold">
                            <p:stCondLst>
                              <p:cond delay="38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43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4800"/>
                            </p:stCondLst>
                            <p:childTnLst>
                              <p:par>
                                <p:cTn id="38" presetID="10" presetClass="entr" presetSubtype="0" fill="hold" grpId="0" nodeType="afterEffect">
                                  <p:stCondLst>
                                    <p:cond delay="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p:bldP spid="32"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5" name="Diamond 4"/>
          <p:cNvSpPr/>
          <p:nvPr userDrawn="1"/>
        </p:nvSpPr>
        <p:spPr>
          <a:xfrm>
            <a:off x="3937000" y="3588883"/>
            <a:ext cx="1277258" cy="127725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361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10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360"/>
                                          </p:val>
                                        </p:tav>
                                        <p:tav tm="100000">
                                          <p:val>
                                            <p:fltVal val="0"/>
                                          </p:val>
                                        </p:tav>
                                      </p:tavLst>
                                    </p:anim>
                                    <p:animEffect transition="in" filter="fade">
                                      <p:cBhvr>
                                        <p:cTn id="14" dur="1000"/>
                                        <p:tgtEl>
                                          <p:spTgt spid="5"/>
                                        </p:tgtEl>
                                      </p:cBhvr>
                                    </p:animEffect>
                                  </p:childTnLst>
                                </p:cTn>
                              </p:par>
                            </p:childTnLst>
                          </p:cTn>
                        </p:par>
                        <p:par>
                          <p:cTn id="15" fill="hold">
                            <p:stCondLst>
                              <p:cond delay="31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3600"/>
                            </p:stCondLst>
                            <p:childTnLst>
                              <p:par>
                                <p:cTn id="20" presetID="2" presetClass="entr" presetSubtype="8"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360"/>
                                          </p:val>
                                        </p:tav>
                                        <p:tav tm="100000">
                                          <p:val>
                                            <p:fltVal val="0"/>
                                          </p:val>
                                        </p:tav>
                                      </p:tavLst>
                                    </p:anim>
                                    <p:animEffect transition="in" filter="fade">
                                      <p:cBhvr>
                                        <p:cTn id="29" dur="1000"/>
                                        <p:tgtEl>
                                          <p:spTgt spid="8"/>
                                        </p:tgtEl>
                                      </p:cBhvr>
                                    </p:animEffect>
                                  </p:childTnLst>
                                </p:cTn>
                              </p:par>
                            </p:childTnLst>
                          </p:cTn>
                        </p:par>
                        <p:par>
                          <p:cTn id="30" fill="hold">
                            <p:stCondLst>
                              <p:cond delay="4600"/>
                            </p:stCondLst>
                            <p:childTnLst>
                              <p:par>
                                <p:cTn id="31" presetID="10" presetClass="entr" presetSubtype="0" fill="hold" grpId="0"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5100"/>
                            </p:stCondLst>
                            <p:childTnLst>
                              <p:par>
                                <p:cTn id="35" presetID="2" presetClass="entr" presetSubtype="8"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0-#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49" presetClass="entr" presetSubtype="0" decel="10000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360"/>
                                          </p:val>
                                        </p:tav>
                                        <p:tav tm="100000">
                                          <p:val>
                                            <p:fltVal val="0"/>
                                          </p:val>
                                        </p:tav>
                                      </p:tavLst>
                                    </p:anim>
                                    <p:animEffect transition="in" filter="fade">
                                      <p:cBhvr>
                                        <p:cTn id="44" dur="1000"/>
                                        <p:tgtEl>
                                          <p:spTgt spid="9"/>
                                        </p:tgtEl>
                                      </p:cBhvr>
                                    </p:animEffect>
                                  </p:childTnLst>
                                </p:cTn>
                              </p:par>
                            </p:childTnLst>
                          </p:cTn>
                        </p:par>
                        <p:par>
                          <p:cTn id="45" fill="hold">
                            <p:stCondLst>
                              <p:cond delay="6100"/>
                            </p:stCondLst>
                            <p:childTnLst>
                              <p:par>
                                <p:cTn id="46" presetID="10" presetClass="entr" presetSubtype="0" fill="hold" grpId="0"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500"/>
                                        <p:tgtEl>
                                          <p:spTgt spid="20">
                                            <p:txEl>
                                              <p:pRg st="0" end="0"/>
                                            </p:txEl>
                                          </p:spTgt>
                                        </p:tgtEl>
                                      </p:cBhvr>
                                    </p:animEffect>
                                  </p:childTnLst>
                                </p:cTn>
                              </p:par>
                            </p:childTnLst>
                          </p:cTn>
                        </p:par>
                        <p:par>
                          <p:cTn id="49" fill="hold">
                            <p:stCondLst>
                              <p:cond delay="6600"/>
                            </p:stCondLst>
                            <p:childTnLst>
                              <p:par>
                                <p:cTn id="50" presetID="2" presetClass="entr" presetSubtype="8" decel="10000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0-#ppt_w/2"/>
                                          </p:val>
                                        </p:tav>
                                        <p:tav tm="100000">
                                          <p:val>
                                            <p:strVal val="#ppt_x"/>
                                          </p:val>
                                        </p:tav>
                                      </p:tavLst>
                                    </p:anim>
                                    <p:anim calcmode="lin" valueType="num">
                                      <p:cBhvr additive="base">
                                        <p:cTn id="53" dur="1000" fill="hold"/>
                                        <p:tgtEl>
                                          <p:spTgt spid="6"/>
                                        </p:tgtEl>
                                        <p:attrNameLst>
                                          <p:attrName>ppt_y</p:attrName>
                                        </p:attrNameLst>
                                      </p:cBhvr>
                                      <p:tavLst>
                                        <p:tav tm="0">
                                          <p:val>
                                            <p:strVal val="#ppt_y"/>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360"/>
                                          </p:val>
                                        </p:tav>
                                        <p:tav tm="100000">
                                          <p:val>
                                            <p:fltVal val="0"/>
                                          </p:val>
                                        </p:tav>
                                      </p:tavLst>
                                    </p:anim>
                                    <p:animEffect transition="in" filter="fade">
                                      <p:cBhvr>
                                        <p:cTn id="59" dur="1000"/>
                                        <p:tgtEl>
                                          <p:spTgt spid="6"/>
                                        </p:tgtEl>
                                      </p:cBhvr>
                                    </p:animEffect>
                                  </p:childTnLst>
                                </p:cTn>
                              </p:par>
                            </p:childTnLst>
                          </p:cTn>
                        </p:par>
                        <p:par>
                          <p:cTn id="60" fill="hold">
                            <p:stCondLst>
                              <p:cond delay="7600"/>
                            </p:stCondLst>
                            <p:childTnLst>
                              <p:par>
                                <p:cTn id="61" presetID="10"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500"/>
                                        <p:tgtEl>
                                          <p:spTgt spid="16">
                                            <p:txEl>
                                              <p:pRg st="0" end="0"/>
                                            </p:txEl>
                                          </p:spTgt>
                                        </p:tgtEl>
                                      </p:cBhvr>
                                    </p:animEffect>
                                  </p:childTnLst>
                                </p:cTn>
                              </p:par>
                            </p:childTnLst>
                          </p:cTn>
                        </p:par>
                        <p:par>
                          <p:cTn id="64" fill="hold">
                            <p:stCondLst>
                              <p:cond delay="8100"/>
                            </p:stCondLst>
                            <p:childTnLst>
                              <p:par>
                                <p:cTn id="65" presetID="2" presetClass="entr" presetSubtype="8" decel="10000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0-#ppt_w/2"/>
                                          </p:val>
                                        </p:tav>
                                        <p:tav tm="100000">
                                          <p:val>
                                            <p:strVal val="#ppt_x"/>
                                          </p:val>
                                        </p:tav>
                                      </p:tavLst>
                                    </p:anim>
                                    <p:anim calcmode="lin" valueType="num">
                                      <p:cBhvr additive="base">
                                        <p:cTn id="68" dur="1000" fill="hold"/>
                                        <p:tgtEl>
                                          <p:spTgt spid="10"/>
                                        </p:tgtEl>
                                        <p:attrNameLst>
                                          <p:attrName>ppt_y</p:attrName>
                                        </p:attrNameLst>
                                      </p:cBhvr>
                                      <p:tavLst>
                                        <p:tav tm="0">
                                          <p:val>
                                            <p:strVal val="#ppt_y"/>
                                          </p:val>
                                        </p:tav>
                                        <p:tav tm="100000">
                                          <p:val>
                                            <p:strVal val="#ppt_y"/>
                                          </p:val>
                                        </p:tav>
                                      </p:tavLst>
                                    </p:anim>
                                  </p:childTnLst>
                                </p:cTn>
                              </p:par>
                              <p:par>
                                <p:cTn id="69" presetID="49" presetClass="entr" presetSubtype="0" decel="100000" fill="hold" grpId="1"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360"/>
                                          </p:val>
                                        </p:tav>
                                        <p:tav tm="100000">
                                          <p:val>
                                            <p:fltVal val="0"/>
                                          </p:val>
                                        </p:tav>
                                      </p:tavLst>
                                    </p:anim>
                                    <p:animEffect transition="in" filter="fade">
                                      <p:cBhvr>
                                        <p:cTn id="74" dur="1000"/>
                                        <p:tgtEl>
                                          <p:spTgt spid="10"/>
                                        </p:tgtEl>
                                      </p:cBhvr>
                                    </p:animEffect>
                                  </p:childTnLst>
                                </p:cTn>
                              </p:par>
                            </p:childTnLst>
                          </p:cTn>
                        </p:par>
                        <p:par>
                          <p:cTn id="75" fill="hold">
                            <p:stCondLst>
                              <p:cond delay="9100"/>
                            </p:stCondLst>
                            <p:childTnLst>
                              <p:par>
                                <p:cTn id="76" presetID="10"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childTnLst>
                                </p:cTn>
                              </p:par>
                            </p:childTnLst>
                          </p:cTn>
                        </p:par>
                        <p:par>
                          <p:cTn id="79" fill="hold">
                            <p:stCondLst>
                              <p:cond delay="9600"/>
                            </p:stCondLst>
                            <p:childTnLst>
                              <p:par>
                                <p:cTn id="80" presetID="2" presetClass="entr" presetSubtype="8" decel="10000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000" fill="hold"/>
                                        <p:tgtEl>
                                          <p:spTgt spid="11"/>
                                        </p:tgtEl>
                                        <p:attrNameLst>
                                          <p:attrName>ppt_x</p:attrName>
                                        </p:attrNameLst>
                                      </p:cBhvr>
                                      <p:tavLst>
                                        <p:tav tm="0">
                                          <p:val>
                                            <p:strVal val="0-#ppt_w/2"/>
                                          </p:val>
                                        </p:tav>
                                        <p:tav tm="100000">
                                          <p:val>
                                            <p:strVal val="#ppt_x"/>
                                          </p:val>
                                        </p:tav>
                                      </p:tavLst>
                                    </p:anim>
                                    <p:anim calcmode="lin" valueType="num">
                                      <p:cBhvr additive="base">
                                        <p:cTn id="83" dur="1000" fill="hold"/>
                                        <p:tgtEl>
                                          <p:spTgt spid="11"/>
                                        </p:tgtEl>
                                        <p:attrNameLst>
                                          <p:attrName>ppt_y</p:attrName>
                                        </p:attrNameLst>
                                      </p:cBhvr>
                                      <p:tavLst>
                                        <p:tav tm="0">
                                          <p:val>
                                            <p:strVal val="#ppt_y"/>
                                          </p:val>
                                        </p:tav>
                                        <p:tav tm="100000">
                                          <p:val>
                                            <p:strVal val="#ppt_y"/>
                                          </p:val>
                                        </p:tav>
                                      </p:tavLst>
                                    </p:anim>
                                  </p:childTnLst>
                                </p:cTn>
                              </p:par>
                              <p:par>
                                <p:cTn id="84" presetID="49" presetClass="entr" presetSubtype="0" decel="100000" fill="hold" grpId="1"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1000" fill="hold"/>
                                        <p:tgtEl>
                                          <p:spTgt spid="11"/>
                                        </p:tgtEl>
                                        <p:attrNameLst>
                                          <p:attrName>ppt_w</p:attrName>
                                        </p:attrNameLst>
                                      </p:cBhvr>
                                      <p:tavLst>
                                        <p:tav tm="0">
                                          <p:val>
                                            <p:fltVal val="0"/>
                                          </p:val>
                                        </p:tav>
                                        <p:tav tm="100000">
                                          <p:val>
                                            <p:strVal val="#ppt_w"/>
                                          </p:val>
                                        </p:tav>
                                      </p:tavLst>
                                    </p:anim>
                                    <p:anim calcmode="lin" valueType="num">
                                      <p:cBhvr>
                                        <p:cTn id="87" dur="1000" fill="hold"/>
                                        <p:tgtEl>
                                          <p:spTgt spid="11"/>
                                        </p:tgtEl>
                                        <p:attrNameLst>
                                          <p:attrName>ppt_h</p:attrName>
                                        </p:attrNameLst>
                                      </p:cBhvr>
                                      <p:tavLst>
                                        <p:tav tm="0">
                                          <p:val>
                                            <p:fltVal val="0"/>
                                          </p:val>
                                        </p:tav>
                                        <p:tav tm="100000">
                                          <p:val>
                                            <p:strVal val="#ppt_h"/>
                                          </p:val>
                                        </p:tav>
                                      </p:tavLst>
                                    </p:anim>
                                    <p:anim calcmode="lin" valueType="num">
                                      <p:cBhvr>
                                        <p:cTn id="88" dur="1000" fill="hold"/>
                                        <p:tgtEl>
                                          <p:spTgt spid="11"/>
                                        </p:tgtEl>
                                        <p:attrNameLst>
                                          <p:attrName>style.rotation</p:attrName>
                                        </p:attrNameLst>
                                      </p:cBhvr>
                                      <p:tavLst>
                                        <p:tav tm="0">
                                          <p:val>
                                            <p:fltVal val="360"/>
                                          </p:val>
                                        </p:tav>
                                        <p:tav tm="100000">
                                          <p:val>
                                            <p:fltVal val="0"/>
                                          </p:val>
                                        </p:tav>
                                      </p:tavLst>
                                    </p:anim>
                                    <p:animEffect transition="in" filter="fade">
                                      <p:cBhvr>
                                        <p:cTn id="89" dur="1000"/>
                                        <p:tgtEl>
                                          <p:spTgt spid="11"/>
                                        </p:tgtEl>
                                      </p:cBhvr>
                                    </p:animEffect>
                                  </p:childTnLst>
                                </p:cTn>
                              </p:par>
                            </p:childTnLst>
                          </p:cTn>
                        </p:par>
                        <p:par>
                          <p:cTn id="90" fill="hold">
                            <p:stCondLst>
                              <p:cond delay="10600"/>
                            </p:stCondLst>
                            <p:childTnLst>
                              <p:par>
                                <p:cTn id="91" presetID="10" presetClass="entr" presetSubtype="0" fill="hold" grpId="0" nodeType="after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fade">
                                      <p:cBhvr>
                                        <p:cTn id="93" dur="500"/>
                                        <p:tgtEl>
                                          <p:spTgt spid="19">
                                            <p:txEl>
                                              <p:pRg st="0" end="0"/>
                                            </p:txEl>
                                          </p:spTgt>
                                        </p:tgtEl>
                                      </p:cBhvr>
                                    </p:animEffect>
                                  </p:childTnLst>
                                </p:cTn>
                              </p:par>
                            </p:childTnLst>
                          </p:cTn>
                        </p:par>
                        <p:par>
                          <p:cTn id="94" fill="hold">
                            <p:stCondLst>
                              <p:cond delay="11100"/>
                            </p:stCondLst>
                            <p:childTnLst>
                              <p:par>
                                <p:cTn id="95" presetID="2" presetClass="entr" presetSubtype="8" decel="10000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1000" fill="hold"/>
                                        <p:tgtEl>
                                          <p:spTgt spid="7"/>
                                        </p:tgtEl>
                                        <p:attrNameLst>
                                          <p:attrName>ppt_x</p:attrName>
                                        </p:attrNameLst>
                                      </p:cBhvr>
                                      <p:tavLst>
                                        <p:tav tm="0">
                                          <p:val>
                                            <p:strVal val="0-#ppt_w/2"/>
                                          </p:val>
                                        </p:tav>
                                        <p:tav tm="100000">
                                          <p:val>
                                            <p:strVal val="#ppt_x"/>
                                          </p:val>
                                        </p:tav>
                                      </p:tavLst>
                                    </p:anim>
                                    <p:anim calcmode="lin" valueType="num">
                                      <p:cBhvr additive="base">
                                        <p:cTn id="98" dur="1000" fill="hold"/>
                                        <p:tgtEl>
                                          <p:spTgt spid="7"/>
                                        </p:tgtEl>
                                        <p:attrNameLst>
                                          <p:attrName>ppt_y</p:attrName>
                                        </p:attrNameLst>
                                      </p:cBhvr>
                                      <p:tavLst>
                                        <p:tav tm="0">
                                          <p:val>
                                            <p:strVal val="#ppt_y"/>
                                          </p:val>
                                        </p:tav>
                                        <p:tav tm="100000">
                                          <p:val>
                                            <p:strVal val="#ppt_y"/>
                                          </p:val>
                                        </p:tav>
                                      </p:tavLst>
                                    </p:anim>
                                  </p:childTnLst>
                                </p:cTn>
                              </p:par>
                              <p:par>
                                <p:cTn id="99" presetID="49" presetClass="entr" presetSubtype="0" decel="100000" fill="hold" grpId="1"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1000" fill="hold"/>
                                        <p:tgtEl>
                                          <p:spTgt spid="7"/>
                                        </p:tgtEl>
                                        <p:attrNameLst>
                                          <p:attrName>ppt_w</p:attrName>
                                        </p:attrNameLst>
                                      </p:cBhvr>
                                      <p:tavLst>
                                        <p:tav tm="0">
                                          <p:val>
                                            <p:fltVal val="0"/>
                                          </p:val>
                                        </p:tav>
                                        <p:tav tm="100000">
                                          <p:val>
                                            <p:strVal val="#ppt_w"/>
                                          </p:val>
                                        </p:tav>
                                      </p:tavLst>
                                    </p:anim>
                                    <p:anim calcmode="lin" valueType="num">
                                      <p:cBhvr>
                                        <p:cTn id="102" dur="1000" fill="hold"/>
                                        <p:tgtEl>
                                          <p:spTgt spid="7"/>
                                        </p:tgtEl>
                                        <p:attrNameLst>
                                          <p:attrName>ppt_h</p:attrName>
                                        </p:attrNameLst>
                                      </p:cBhvr>
                                      <p:tavLst>
                                        <p:tav tm="0">
                                          <p:val>
                                            <p:fltVal val="0"/>
                                          </p:val>
                                        </p:tav>
                                        <p:tav tm="100000">
                                          <p:val>
                                            <p:strVal val="#ppt_h"/>
                                          </p:val>
                                        </p:tav>
                                      </p:tavLst>
                                    </p:anim>
                                    <p:anim calcmode="lin" valueType="num">
                                      <p:cBhvr>
                                        <p:cTn id="103" dur="1000" fill="hold"/>
                                        <p:tgtEl>
                                          <p:spTgt spid="7"/>
                                        </p:tgtEl>
                                        <p:attrNameLst>
                                          <p:attrName>style.rotation</p:attrName>
                                        </p:attrNameLst>
                                      </p:cBhvr>
                                      <p:tavLst>
                                        <p:tav tm="0">
                                          <p:val>
                                            <p:fltVal val="360"/>
                                          </p:val>
                                        </p:tav>
                                        <p:tav tm="100000">
                                          <p:val>
                                            <p:fltVal val="0"/>
                                          </p:val>
                                        </p:tav>
                                      </p:tavLst>
                                    </p:anim>
                                    <p:animEffect transition="in" filter="fade">
                                      <p:cBhvr>
                                        <p:cTn id="104" dur="1000"/>
                                        <p:tgtEl>
                                          <p:spTgt spid="7"/>
                                        </p:tgtEl>
                                      </p:cBhvr>
                                    </p:animEffect>
                                  </p:childTnLst>
                                </p:cTn>
                              </p:par>
                            </p:childTnLst>
                          </p:cTn>
                        </p:par>
                        <p:par>
                          <p:cTn id="105" fill="hold">
                            <p:stCondLst>
                              <p:cond delay="12100"/>
                            </p:stCondLst>
                            <p:childTnLst>
                              <p:par>
                                <p:cTn id="106" presetID="10" presetClass="entr" presetSubtype="0" fill="hold" grpId="0" nodeType="afterEffect">
                                  <p:stCondLst>
                                    <p:cond delay="0"/>
                                  </p:stCondLst>
                                  <p:childTnLst>
                                    <p:set>
                                      <p:cBhvr>
                                        <p:cTn id="107" dur="1" fill="hold">
                                          <p:stCondLst>
                                            <p:cond delay="0"/>
                                          </p:stCondLst>
                                        </p:cTn>
                                        <p:tgtEl>
                                          <p:spTgt spid="14">
                                            <p:txEl>
                                              <p:pRg st="0" end="0"/>
                                            </p:txEl>
                                          </p:spTgt>
                                        </p:tgtEl>
                                        <p:attrNameLst>
                                          <p:attrName>style.visibility</p:attrName>
                                        </p:attrNameLst>
                                      </p:cBhvr>
                                      <p:to>
                                        <p:strVal val="visible"/>
                                      </p:to>
                                    </p:set>
                                    <p:animEffect transition="in" filter="fade">
                                      <p:cBhvr>
                                        <p:cTn id="108" dur="500"/>
                                        <p:tgtEl>
                                          <p:spTgt spid="14">
                                            <p:txEl>
                                              <p:pRg st="0" end="0"/>
                                            </p:txEl>
                                          </p:spTgt>
                                        </p:tgtEl>
                                      </p:cBhvr>
                                    </p:animEffect>
                                  </p:childTnLst>
                                </p:cTn>
                              </p:par>
                            </p:childTnLst>
                          </p:cTn>
                        </p:par>
                        <p:par>
                          <p:cTn id="109" fill="hold">
                            <p:stCondLst>
                              <p:cond delay="12600"/>
                            </p:stCondLst>
                            <p:childTnLst>
                              <p:par>
                                <p:cTn id="110" presetID="2" presetClass="entr" presetSubtype="4" decel="100000" fill="hold" grpId="0" nodeType="afterEffect">
                                  <p:stCondLst>
                                    <p:cond delay="0"/>
                                  </p:stCondLst>
                                  <p:iterate type="wd">
                                    <p:tmPct val="10000"/>
                                  </p:iterate>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1000" fill="hold"/>
                                        <p:tgtEl>
                                          <p:spTgt spid="27"/>
                                        </p:tgtEl>
                                        <p:attrNameLst>
                                          <p:attrName>ppt_x</p:attrName>
                                        </p:attrNameLst>
                                      </p:cBhvr>
                                      <p:tavLst>
                                        <p:tav tm="0">
                                          <p:val>
                                            <p:strVal val="#ppt_x"/>
                                          </p:val>
                                        </p:tav>
                                        <p:tav tm="100000">
                                          <p:val>
                                            <p:strVal val="#ppt_x"/>
                                          </p:val>
                                        </p:tav>
                                      </p:tavLst>
                                    </p:anim>
                                    <p:anim calcmode="lin" valueType="num">
                                      <p:cBhvr additive="base">
                                        <p:cTn id="113" dur="100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3700"/>
                            </p:stCondLst>
                            <p:childTnLst>
                              <p:par>
                                <p:cTn id="115" presetID="10" presetClass="entr" presetSubtype="0"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6" name="Diamond 5"/>
          <p:cNvSpPr/>
          <p:nvPr userDrawn="1"/>
        </p:nvSpPr>
        <p:spPr>
          <a:xfrm>
            <a:off x="2105076"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Diamond 4"/>
          <p:cNvSpPr/>
          <p:nvPr userDrawn="1"/>
        </p:nvSpPr>
        <p:spPr>
          <a:xfrm>
            <a:off x="2105076"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userDrawn="1">
            <p:ph type="body" sz="quarter" idx="17" hasCustomPrompt="1"/>
          </p:nvPr>
        </p:nvSpPr>
        <p:spPr>
          <a:xfrm>
            <a:off x="2282903"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0" name="Diamond 9"/>
          <p:cNvSpPr/>
          <p:nvPr userDrawn="1"/>
        </p:nvSpPr>
        <p:spPr>
          <a:xfrm rot="10800000">
            <a:off x="5045822"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rot="10800000">
            <a:off x="5045822"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userDrawn="1">
            <p:ph type="body" sz="quarter" idx="18" hasCustomPrompt="1"/>
          </p:nvPr>
        </p:nvSpPr>
        <p:spPr>
          <a:xfrm>
            <a:off x="5223649"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403351"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4380544"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Diamond 14"/>
          <p:cNvSpPr/>
          <p:nvPr userDrawn="1"/>
        </p:nvSpPr>
        <p:spPr>
          <a:xfrm>
            <a:off x="7986568"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Diamond 15"/>
          <p:cNvSpPr/>
          <p:nvPr userDrawn="1"/>
        </p:nvSpPr>
        <p:spPr>
          <a:xfrm>
            <a:off x="7986568"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Text Placeholder 5"/>
          <p:cNvSpPr>
            <a:spLocks noGrp="1"/>
          </p:cNvSpPr>
          <p:nvPr>
            <p:ph type="body" sz="quarter" idx="20" hasCustomPrompt="1"/>
          </p:nvPr>
        </p:nvSpPr>
        <p:spPr>
          <a:xfrm>
            <a:off x="8164395"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21" hasCustomPrompt="1"/>
          </p:nvPr>
        </p:nvSpPr>
        <p:spPr>
          <a:xfrm>
            <a:off x="7266617"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Diamond 18"/>
          <p:cNvSpPr/>
          <p:nvPr userDrawn="1"/>
        </p:nvSpPr>
        <p:spPr>
          <a:xfrm rot="10800000">
            <a:off x="10927314"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Diamond 19"/>
          <p:cNvSpPr/>
          <p:nvPr userDrawn="1"/>
        </p:nvSpPr>
        <p:spPr>
          <a:xfrm rot="10800000">
            <a:off x="10927314"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Text Placeholder 5"/>
          <p:cNvSpPr>
            <a:spLocks noGrp="1"/>
          </p:cNvSpPr>
          <p:nvPr>
            <p:ph type="body" sz="quarter" idx="22" hasCustomPrompt="1"/>
          </p:nvPr>
        </p:nvSpPr>
        <p:spPr>
          <a:xfrm>
            <a:off x="11105141"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3" hasCustomPrompt="1"/>
          </p:nvPr>
        </p:nvSpPr>
        <p:spPr>
          <a:xfrm>
            <a:off x="10243942"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Diamond 22"/>
          <p:cNvSpPr/>
          <p:nvPr userDrawn="1"/>
        </p:nvSpPr>
        <p:spPr>
          <a:xfrm>
            <a:off x="13868060"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Diamond 23"/>
          <p:cNvSpPr/>
          <p:nvPr userDrawn="1"/>
        </p:nvSpPr>
        <p:spPr>
          <a:xfrm>
            <a:off x="13868060"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Text Placeholder 5"/>
          <p:cNvSpPr>
            <a:spLocks noGrp="1"/>
          </p:cNvSpPr>
          <p:nvPr>
            <p:ph type="body" sz="quarter" idx="24" hasCustomPrompt="1"/>
          </p:nvPr>
        </p:nvSpPr>
        <p:spPr>
          <a:xfrm>
            <a:off x="14045887"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5" hasCustomPrompt="1"/>
          </p:nvPr>
        </p:nvSpPr>
        <p:spPr>
          <a:xfrm>
            <a:off x="13184558"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9394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53" presetClass="entr" presetSubtype="16"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childTnLst>
                                </p:cTn>
                              </p:par>
                            </p:childTnLst>
                          </p:cTn>
                        </p:par>
                        <p:par>
                          <p:cTn id="25" fill="hold">
                            <p:stCondLst>
                              <p:cond delay="2300"/>
                            </p:stCondLst>
                            <p:childTnLst>
                              <p:par>
                                <p:cTn id="26" presetID="10" presetClass="entr" presetSubtype="0"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05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par>
                                <p:cTn id="36" presetID="2" presetClass="entr" presetSubtype="1" decel="10000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0-#ppt_h/2"/>
                                          </p:val>
                                        </p:tav>
                                        <p:tav tm="100000">
                                          <p:val>
                                            <p:strVal val="#ppt_y"/>
                                          </p:val>
                                        </p:tav>
                                      </p:tavLst>
                                    </p:anim>
                                  </p:childTnLst>
                                </p:cTn>
                              </p:par>
                              <p:par>
                                <p:cTn id="40" presetID="53" presetClass="entr" presetSubtype="16" fill="hold" grpId="1"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childTnLst>
                          </p:cTn>
                        </p:par>
                        <p:par>
                          <p:cTn id="45" fill="hold">
                            <p:stCondLst>
                              <p:cond delay="405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2" presetClass="entr" presetSubtype="4" decel="10000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000" fill="hold"/>
                                        <p:tgtEl>
                                          <p:spTgt spid="15"/>
                                        </p:tgtEl>
                                        <p:attrNameLst>
                                          <p:attrName>ppt_x</p:attrName>
                                        </p:attrNameLst>
                                      </p:cBhvr>
                                      <p:tavLst>
                                        <p:tav tm="0">
                                          <p:val>
                                            <p:strVal val="#ppt_x"/>
                                          </p:val>
                                        </p:tav>
                                        <p:tav tm="100000">
                                          <p:val>
                                            <p:strVal val="#ppt_x"/>
                                          </p:val>
                                        </p:tav>
                                      </p:tavLst>
                                    </p:anim>
                                    <p:anim calcmode="lin" valueType="num">
                                      <p:cBhvr additive="base">
                                        <p:cTn id="59" dur="1000" fill="hold"/>
                                        <p:tgtEl>
                                          <p:spTgt spid="15"/>
                                        </p:tgtEl>
                                        <p:attrNameLst>
                                          <p:attrName>ppt_y</p:attrName>
                                        </p:attrNameLst>
                                      </p:cBhvr>
                                      <p:tavLst>
                                        <p:tav tm="0">
                                          <p:val>
                                            <p:strVal val="1+#ppt_h/2"/>
                                          </p:val>
                                        </p:tav>
                                        <p:tav tm="100000">
                                          <p:val>
                                            <p:strVal val="#ppt_y"/>
                                          </p:val>
                                        </p:tav>
                                      </p:tavLst>
                                    </p:anim>
                                  </p:childTnLst>
                                </p:cTn>
                              </p:par>
                              <p:par>
                                <p:cTn id="60" presetID="53" presetClass="entr" presetSubtype="16" fill="hold" grpId="1"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750" fill="hold"/>
                                        <p:tgtEl>
                                          <p:spTgt spid="15"/>
                                        </p:tgtEl>
                                        <p:attrNameLst>
                                          <p:attrName>ppt_w</p:attrName>
                                        </p:attrNameLst>
                                      </p:cBhvr>
                                      <p:tavLst>
                                        <p:tav tm="0">
                                          <p:val>
                                            <p:fltVal val="0"/>
                                          </p:val>
                                        </p:tav>
                                        <p:tav tm="100000">
                                          <p:val>
                                            <p:strVal val="#ppt_w"/>
                                          </p:val>
                                        </p:tav>
                                      </p:tavLst>
                                    </p:anim>
                                    <p:anim calcmode="lin" valueType="num">
                                      <p:cBhvr>
                                        <p:cTn id="63" dur="750" fill="hold"/>
                                        <p:tgtEl>
                                          <p:spTgt spid="15"/>
                                        </p:tgtEl>
                                        <p:attrNameLst>
                                          <p:attrName>ppt_h</p:attrName>
                                        </p:attrNameLst>
                                      </p:cBhvr>
                                      <p:tavLst>
                                        <p:tav tm="0">
                                          <p:val>
                                            <p:fltVal val="0"/>
                                          </p:val>
                                        </p:tav>
                                        <p:tav tm="100000">
                                          <p:val>
                                            <p:strVal val="#ppt_h"/>
                                          </p:val>
                                        </p:tav>
                                      </p:tavLst>
                                    </p:anim>
                                    <p:animEffect transition="in" filter="fade">
                                      <p:cBhvr>
                                        <p:cTn id="64" dur="750"/>
                                        <p:tgtEl>
                                          <p:spTgt spid="15"/>
                                        </p:tgtEl>
                                      </p:cBhvr>
                                    </p:animEffect>
                                  </p:childTnLst>
                                </p:cTn>
                              </p:par>
                            </p:childTnLst>
                          </p:cTn>
                        </p:par>
                        <p:par>
                          <p:cTn id="65" fill="hold">
                            <p:stCondLst>
                              <p:cond delay="5800"/>
                            </p:stCondLst>
                            <p:childTnLst>
                              <p:par>
                                <p:cTn id="66" presetID="10" presetClass="entr" presetSubtype="0" fill="hold" grpId="0" nodeType="afterEffect">
                                  <p:stCondLst>
                                    <p:cond delay="25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655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fade">
                                      <p:cBhvr>
                                        <p:cTn id="75" dur="500"/>
                                        <p:tgtEl>
                                          <p:spTgt spid="21">
                                            <p:txEl>
                                              <p:pRg st="0" end="0"/>
                                            </p:txEl>
                                          </p:spTgt>
                                        </p:tgtEl>
                                      </p:cBhvr>
                                    </p:animEffect>
                                  </p:childTnLst>
                                </p:cTn>
                              </p:par>
                              <p:par>
                                <p:cTn id="76" presetID="2" presetClass="entr" presetSubtype="1" decel="10000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000" fill="hold"/>
                                        <p:tgtEl>
                                          <p:spTgt spid="19"/>
                                        </p:tgtEl>
                                        <p:attrNameLst>
                                          <p:attrName>ppt_x</p:attrName>
                                        </p:attrNameLst>
                                      </p:cBhvr>
                                      <p:tavLst>
                                        <p:tav tm="0">
                                          <p:val>
                                            <p:strVal val="#ppt_x"/>
                                          </p:val>
                                        </p:tav>
                                        <p:tav tm="100000">
                                          <p:val>
                                            <p:strVal val="#ppt_x"/>
                                          </p:val>
                                        </p:tav>
                                      </p:tavLst>
                                    </p:anim>
                                    <p:anim calcmode="lin" valueType="num">
                                      <p:cBhvr additive="base">
                                        <p:cTn id="79" dur="1000" fill="hold"/>
                                        <p:tgtEl>
                                          <p:spTgt spid="19"/>
                                        </p:tgtEl>
                                        <p:attrNameLst>
                                          <p:attrName>ppt_y</p:attrName>
                                        </p:attrNameLst>
                                      </p:cBhvr>
                                      <p:tavLst>
                                        <p:tav tm="0">
                                          <p:val>
                                            <p:strVal val="0-#ppt_h/2"/>
                                          </p:val>
                                        </p:tav>
                                        <p:tav tm="100000">
                                          <p:val>
                                            <p:strVal val="#ppt_y"/>
                                          </p:val>
                                        </p:tav>
                                      </p:tavLst>
                                    </p:anim>
                                  </p:childTnLst>
                                </p:cTn>
                              </p:par>
                              <p:par>
                                <p:cTn id="80" presetID="53" presetClass="entr" presetSubtype="16" fill="hold" grpId="1"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750" fill="hold"/>
                                        <p:tgtEl>
                                          <p:spTgt spid="19"/>
                                        </p:tgtEl>
                                        <p:attrNameLst>
                                          <p:attrName>ppt_w</p:attrName>
                                        </p:attrNameLst>
                                      </p:cBhvr>
                                      <p:tavLst>
                                        <p:tav tm="0">
                                          <p:val>
                                            <p:fltVal val="0"/>
                                          </p:val>
                                        </p:tav>
                                        <p:tav tm="100000">
                                          <p:val>
                                            <p:strVal val="#ppt_w"/>
                                          </p:val>
                                        </p:tav>
                                      </p:tavLst>
                                    </p:anim>
                                    <p:anim calcmode="lin" valueType="num">
                                      <p:cBhvr>
                                        <p:cTn id="83" dur="750" fill="hold"/>
                                        <p:tgtEl>
                                          <p:spTgt spid="19"/>
                                        </p:tgtEl>
                                        <p:attrNameLst>
                                          <p:attrName>ppt_h</p:attrName>
                                        </p:attrNameLst>
                                      </p:cBhvr>
                                      <p:tavLst>
                                        <p:tav tm="0">
                                          <p:val>
                                            <p:fltVal val="0"/>
                                          </p:val>
                                        </p:tav>
                                        <p:tav tm="100000">
                                          <p:val>
                                            <p:strVal val="#ppt_h"/>
                                          </p:val>
                                        </p:tav>
                                      </p:tavLst>
                                    </p:anim>
                                    <p:animEffect transition="in" filter="fade">
                                      <p:cBhvr>
                                        <p:cTn id="84" dur="750"/>
                                        <p:tgtEl>
                                          <p:spTgt spid="19"/>
                                        </p:tgtEl>
                                      </p:cBhvr>
                                    </p:animEffect>
                                  </p:childTnLst>
                                </p:cTn>
                              </p:par>
                            </p:childTnLst>
                          </p:cTn>
                        </p:par>
                        <p:par>
                          <p:cTn id="85" fill="hold">
                            <p:stCondLst>
                              <p:cond delay="7550"/>
                            </p:stCondLst>
                            <p:childTnLst>
                              <p:par>
                                <p:cTn id="86" presetID="10" presetClass="entr" presetSubtype="0" fill="hold" grpId="0" nodeType="afterEffect">
                                  <p:stCondLst>
                                    <p:cond delay="25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8300"/>
                            </p:stCondLst>
                            <p:childTnLst>
                              <p:par>
                                <p:cTn id="90" presetID="10" presetClass="entr" presetSubtype="0" fill="hold" grpId="0" nodeType="afterEffect">
                                  <p:stCondLst>
                                    <p:cond delay="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1000" fill="hold"/>
                                        <p:tgtEl>
                                          <p:spTgt spid="23"/>
                                        </p:tgtEl>
                                        <p:attrNameLst>
                                          <p:attrName>ppt_x</p:attrName>
                                        </p:attrNameLst>
                                      </p:cBhvr>
                                      <p:tavLst>
                                        <p:tav tm="0">
                                          <p:val>
                                            <p:strVal val="#ppt_x"/>
                                          </p:val>
                                        </p:tav>
                                        <p:tav tm="100000">
                                          <p:val>
                                            <p:strVal val="#ppt_x"/>
                                          </p:val>
                                        </p:tav>
                                      </p:tavLst>
                                    </p:anim>
                                    <p:anim calcmode="lin" valueType="num">
                                      <p:cBhvr additive="base">
                                        <p:cTn id="99" dur="1000" fill="hold"/>
                                        <p:tgtEl>
                                          <p:spTgt spid="23"/>
                                        </p:tgtEl>
                                        <p:attrNameLst>
                                          <p:attrName>ppt_y</p:attrName>
                                        </p:attrNameLst>
                                      </p:cBhvr>
                                      <p:tavLst>
                                        <p:tav tm="0">
                                          <p:val>
                                            <p:strVal val="1+#ppt_h/2"/>
                                          </p:val>
                                        </p:tav>
                                        <p:tav tm="100000">
                                          <p:val>
                                            <p:strVal val="#ppt_y"/>
                                          </p:val>
                                        </p:tav>
                                      </p:tavLst>
                                    </p:anim>
                                  </p:childTnLst>
                                </p:cTn>
                              </p:par>
                              <p:par>
                                <p:cTn id="100" presetID="53" presetClass="entr" presetSubtype="16" fill="hold" grpId="1"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750" fill="hold"/>
                                        <p:tgtEl>
                                          <p:spTgt spid="23"/>
                                        </p:tgtEl>
                                        <p:attrNameLst>
                                          <p:attrName>ppt_w</p:attrName>
                                        </p:attrNameLst>
                                      </p:cBhvr>
                                      <p:tavLst>
                                        <p:tav tm="0">
                                          <p:val>
                                            <p:fltVal val="0"/>
                                          </p:val>
                                        </p:tav>
                                        <p:tav tm="100000">
                                          <p:val>
                                            <p:strVal val="#ppt_w"/>
                                          </p:val>
                                        </p:tav>
                                      </p:tavLst>
                                    </p:anim>
                                    <p:anim calcmode="lin" valueType="num">
                                      <p:cBhvr>
                                        <p:cTn id="103" dur="750" fill="hold"/>
                                        <p:tgtEl>
                                          <p:spTgt spid="23"/>
                                        </p:tgtEl>
                                        <p:attrNameLst>
                                          <p:attrName>ppt_h</p:attrName>
                                        </p:attrNameLst>
                                      </p:cBhvr>
                                      <p:tavLst>
                                        <p:tav tm="0">
                                          <p:val>
                                            <p:fltVal val="0"/>
                                          </p:val>
                                        </p:tav>
                                        <p:tav tm="100000">
                                          <p:val>
                                            <p:strVal val="#ppt_h"/>
                                          </p:val>
                                        </p:tav>
                                      </p:tavLst>
                                    </p:anim>
                                    <p:animEffect transition="in" filter="fade">
                                      <p:cBhvr>
                                        <p:cTn id="104" dur="750"/>
                                        <p:tgtEl>
                                          <p:spTgt spid="23"/>
                                        </p:tgtEl>
                                      </p:cBhvr>
                                    </p:animEffect>
                                  </p:childTnLst>
                                </p:cTn>
                              </p:par>
                            </p:childTnLst>
                          </p:cTn>
                        </p:par>
                        <p:par>
                          <p:cTn id="105" fill="hold">
                            <p:stCondLst>
                              <p:cond delay="9300"/>
                            </p:stCondLst>
                            <p:childTnLst>
                              <p:par>
                                <p:cTn id="106" presetID="10" presetClass="entr" presetSubtype="0" fill="hold" grpId="0" nodeType="afterEffect">
                                  <p:stCondLst>
                                    <p:cond delay="25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animBg="1"/>
      <p:bldP spid="10" grpId="1" animBg="1"/>
      <p:bldP spid="11"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5" grpId="1" animBg="1"/>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19" grpId="1" animBg="1"/>
      <p:bldP spid="20"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3" grpId="1" animBg="1"/>
      <p:bldP spid="24" grpId="0" animBg="1"/>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mple process 3">
    <p:spTree>
      <p:nvGrpSpPr>
        <p:cNvPr id="1" name=""/>
        <p:cNvGrpSpPr/>
        <p:nvPr/>
      </p:nvGrpSpPr>
      <p:grpSpPr>
        <a:xfrm>
          <a:off x="0" y="0"/>
          <a:ext cx="0" cy="0"/>
          <a:chOff x="0" y="0"/>
          <a:chExt cx="0" cy="0"/>
        </a:xfrm>
      </p:grpSpPr>
      <p:cxnSp>
        <p:nvCxnSpPr>
          <p:cNvPr id="24" name="Straight Connector 23"/>
          <p:cNvCxnSpPr/>
          <p:nvPr userDrawn="1"/>
        </p:nvCxnSpPr>
        <p:spPr>
          <a:xfrm>
            <a:off x="0" y="4227512"/>
            <a:ext cx="18288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Diamond 4"/>
          <p:cNvSpPr/>
          <p:nvPr userDrawn="1"/>
        </p:nvSpPr>
        <p:spPr>
          <a:xfrm>
            <a:off x="3937000"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5641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par>
                          <p:cTn id="23" fill="hold">
                            <p:stCondLst>
                              <p:cond delay="2250"/>
                            </p:stCondLst>
                            <p:childTnLst>
                              <p:par>
                                <p:cTn id="24" presetID="2" presetClass="entr" presetSubtype="8"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360"/>
                                          </p:val>
                                        </p:tav>
                                        <p:tav tm="100000">
                                          <p:val>
                                            <p:fltVal val="0"/>
                                          </p:val>
                                        </p:tav>
                                      </p:tavLst>
                                    </p:anim>
                                    <p:animEffect transition="in" filter="fade">
                                      <p:cBhvr>
                                        <p:cTn id="33" dur="1000"/>
                                        <p:tgtEl>
                                          <p:spTgt spid="8"/>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par>
                          <p:cTn id="38" fill="hold">
                            <p:stCondLst>
                              <p:cond delay="3750"/>
                            </p:stCondLst>
                            <p:childTnLst>
                              <p:par>
                                <p:cTn id="39" presetID="2" presetClass="entr" presetSubtype="8" decel="10000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0-#ppt_w/2"/>
                                          </p:val>
                                        </p:tav>
                                        <p:tav tm="100000">
                                          <p:val>
                                            <p:strVal val="#ppt_x"/>
                                          </p:val>
                                        </p:tav>
                                      </p:tavLst>
                                    </p:anim>
                                    <p:anim calcmode="lin" valueType="num">
                                      <p:cBhvr additive="base">
                                        <p:cTn id="42" dur="1000" fill="hold"/>
                                        <p:tgtEl>
                                          <p:spTgt spid="9"/>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360"/>
                                          </p:val>
                                        </p:tav>
                                        <p:tav tm="100000">
                                          <p:val>
                                            <p:fltVal val="0"/>
                                          </p:val>
                                        </p:tav>
                                      </p:tavLst>
                                    </p:anim>
                                    <p:animEffect transition="in" filter="fade">
                                      <p:cBhvr>
                                        <p:cTn id="48" dur="1000"/>
                                        <p:tgtEl>
                                          <p:spTgt spid="9"/>
                                        </p:tgtEl>
                                      </p:cBhvr>
                                    </p:animEffect>
                                  </p:childTnLst>
                                </p:cTn>
                              </p:par>
                            </p:childTnLst>
                          </p:cTn>
                        </p:par>
                        <p:par>
                          <p:cTn id="49" fill="hold">
                            <p:stCondLst>
                              <p:cond delay="4750"/>
                            </p:stCondLst>
                            <p:childTnLst>
                              <p:par>
                                <p:cTn id="50" presetID="10" presetClass="entr" presetSubtype="0" fill="hold" grpId="0" nodeType="after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par>
                          <p:cTn id="53" fill="hold">
                            <p:stCondLst>
                              <p:cond delay="5250"/>
                            </p:stCondLst>
                            <p:childTnLst>
                              <p:par>
                                <p:cTn id="54" presetID="2" presetClass="entr" presetSubtype="8" decel="10000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1000" fill="hold"/>
                                        <p:tgtEl>
                                          <p:spTgt spid="6"/>
                                        </p:tgtEl>
                                        <p:attrNameLst>
                                          <p:attrName>ppt_x</p:attrName>
                                        </p:attrNameLst>
                                      </p:cBhvr>
                                      <p:tavLst>
                                        <p:tav tm="0">
                                          <p:val>
                                            <p:strVal val="0-#ppt_w/2"/>
                                          </p:val>
                                        </p:tav>
                                        <p:tav tm="100000">
                                          <p:val>
                                            <p:strVal val="#ppt_x"/>
                                          </p:val>
                                        </p:tav>
                                      </p:tavLst>
                                    </p:anim>
                                    <p:anim calcmode="lin" valueType="num">
                                      <p:cBhvr additive="base">
                                        <p:cTn id="57" dur="1000" fill="hold"/>
                                        <p:tgtEl>
                                          <p:spTgt spid="6"/>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1000" fill="hold"/>
                                        <p:tgtEl>
                                          <p:spTgt spid="6"/>
                                        </p:tgtEl>
                                        <p:attrNameLst>
                                          <p:attrName>ppt_w</p:attrName>
                                        </p:attrNameLst>
                                      </p:cBhvr>
                                      <p:tavLst>
                                        <p:tav tm="0">
                                          <p:val>
                                            <p:fltVal val="0"/>
                                          </p:val>
                                        </p:tav>
                                        <p:tav tm="100000">
                                          <p:val>
                                            <p:strVal val="#ppt_w"/>
                                          </p:val>
                                        </p:tav>
                                      </p:tavLst>
                                    </p:anim>
                                    <p:anim calcmode="lin" valueType="num">
                                      <p:cBhvr>
                                        <p:cTn id="61" dur="1000" fill="hold"/>
                                        <p:tgtEl>
                                          <p:spTgt spid="6"/>
                                        </p:tgtEl>
                                        <p:attrNameLst>
                                          <p:attrName>ppt_h</p:attrName>
                                        </p:attrNameLst>
                                      </p:cBhvr>
                                      <p:tavLst>
                                        <p:tav tm="0">
                                          <p:val>
                                            <p:fltVal val="0"/>
                                          </p:val>
                                        </p:tav>
                                        <p:tav tm="100000">
                                          <p:val>
                                            <p:strVal val="#ppt_h"/>
                                          </p:val>
                                        </p:tav>
                                      </p:tavLst>
                                    </p:anim>
                                    <p:anim calcmode="lin" valueType="num">
                                      <p:cBhvr>
                                        <p:cTn id="62" dur="1000" fill="hold"/>
                                        <p:tgtEl>
                                          <p:spTgt spid="6"/>
                                        </p:tgtEl>
                                        <p:attrNameLst>
                                          <p:attrName>style.rotation</p:attrName>
                                        </p:attrNameLst>
                                      </p:cBhvr>
                                      <p:tavLst>
                                        <p:tav tm="0">
                                          <p:val>
                                            <p:fltVal val="360"/>
                                          </p:val>
                                        </p:tav>
                                        <p:tav tm="100000">
                                          <p:val>
                                            <p:fltVal val="0"/>
                                          </p:val>
                                        </p:tav>
                                      </p:tavLst>
                                    </p:anim>
                                    <p:animEffect transition="in" filter="fade">
                                      <p:cBhvr>
                                        <p:cTn id="63" dur="1000"/>
                                        <p:tgtEl>
                                          <p:spTgt spid="6"/>
                                        </p:tgtEl>
                                      </p:cBhvr>
                                    </p:animEffect>
                                  </p:childTnLst>
                                </p:cTn>
                              </p:par>
                            </p:childTnLst>
                          </p:cTn>
                        </p:par>
                        <p:par>
                          <p:cTn id="64" fill="hold">
                            <p:stCondLst>
                              <p:cond delay="6250"/>
                            </p:stCondLst>
                            <p:childTnLst>
                              <p:par>
                                <p:cTn id="65" presetID="10" presetClass="entr" presetSubtype="0" fill="hold" grpId="0" nodeType="after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par>
                          <p:cTn id="68" fill="hold">
                            <p:stCondLst>
                              <p:cond delay="6750"/>
                            </p:stCondLst>
                            <p:childTnLst>
                              <p:par>
                                <p:cTn id="69" presetID="2" presetClass="entr" presetSubtype="8" decel="10000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1000" fill="hold"/>
                                        <p:tgtEl>
                                          <p:spTgt spid="10"/>
                                        </p:tgtEl>
                                        <p:attrNameLst>
                                          <p:attrName>ppt_x</p:attrName>
                                        </p:attrNameLst>
                                      </p:cBhvr>
                                      <p:tavLst>
                                        <p:tav tm="0">
                                          <p:val>
                                            <p:strVal val="0-#ppt_w/2"/>
                                          </p:val>
                                        </p:tav>
                                        <p:tav tm="100000">
                                          <p:val>
                                            <p:strVal val="#ppt_x"/>
                                          </p:val>
                                        </p:tav>
                                      </p:tavLst>
                                    </p:anim>
                                    <p:anim calcmode="lin" valueType="num">
                                      <p:cBhvr additive="base">
                                        <p:cTn id="72" dur="1000" fill="hold"/>
                                        <p:tgtEl>
                                          <p:spTgt spid="10"/>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fltVal val="0"/>
                                          </p:val>
                                        </p:tav>
                                        <p:tav tm="100000">
                                          <p:val>
                                            <p:strVal val="#ppt_w"/>
                                          </p:val>
                                        </p:tav>
                                      </p:tavLst>
                                    </p:anim>
                                    <p:anim calcmode="lin" valueType="num">
                                      <p:cBhvr>
                                        <p:cTn id="76" dur="1000" fill="hold"/>
                                        <p:tgtEl>
                                          <p:spTgt spid="10"/>
                                        </p:tgtEl>
                                        <p:attrNameLst>
                                          <p:attrName>ppt_h</p:attrName>
                                        </p:attrNameLst>
                                      </p:cBhvr>
                                      <p:tavLst>
                                        <p:tav tm="0">
                                          <p:val>
                                            <p:fltVal val="0"/>
                                          </p:val>
                                        </p:tav>
                                        <p:tav tm="100000">
                                          <p:val>
                                            <p:strVal val="#ppt_h"/>
                                          </p:val>
                                        </p:tav>
                                      </p:tavLst>
                                    </p:anim>
                                    <p:anim calcmode="lin" valueType="num">
                                      <p:cBhvr>
                                        <p:cTn id="77" dur="1000" fill="hold"/>
                                        <p:tgtEl>
                                          <p:spTgt spid="10"/>
                                        </p:tgtEl>
                                        <p:attrNameLst>
                                          <p:attrName>style.rotation</p:attrName>
                                        </p:attrNameLst>
                                      </p:cBhvr>
                                      <p:tavLst>
                                        <p:tav tm="0">
                                          <p:val>
                                            <p:fltVal val="360"/>
                                          </p:val>
                                        </p:tav>
                                        <p:tav tm="100000">
                                          <p:val>
                                            <p:fltVal val="0"/>
                                          </p:val>
                                        </p:tav>
                                      </p:tavLst>
                                    </p:anim>
                                    <p:animEffect transition="in" filter="fade">
                                      <p:cBhvr>
                                        <p:cTn id="78" dur="1000"/>
                                        <p:tgtEl>
                                          <p:spTgt spid="10"/>
                                        </p:tgtEl>
                                      </p:cBhvr>
                                    </p:animEffect>
                                  </p:childTnLst>
                                </p:cTn>
                              </p:par>
                            </p:childTnLst>
                          </p:cTn>
                        </p:par>
                        <p:par>
                          <p:cTn id="79" fill="hold">
                            <p:stCondLst>
                              <p:cond delay="7750"/>
                            </p:stCondLst>
                            <p:childTnLst>
                              <p:par>
                                <p:cTn id="80" presetID="10" presetClass="entr" presetSubtype="0" fill="hold" grpId="0" nodeType="afterEffect">
                                  <p:stCondLst>
                                    <p:cond delay="0"/>
                                  </p:stCondLst>
                                  <p:childTnLst>
                                    <p:set>
                                      <p:cBhvr>
                                        <p:cTn id="81" dur="1" fill="hold">
                                          <p:stCondLst>
                                            <p:cond delay="0"/>
                                          </p:stCondLst>
                                        </p:cTn>
                                        <p:tgtEl>
                                          <p:spTgt spid="23">
                                            <p:txEl>
                                              <p:pRg st="0" end="0"/>
                                            </p:txEl>
                                          </p:spTgt>
                                        </p:tgtEl>
                                        <p:attrNameLst>
                                          <p:attrName>style.visibility</p:attrName>
                                        </p:attrNameLst>
                                      </p:cBhvr>
                                      <p:to>
                                        <p:strVal val="visible"/>
                                      </p:to>
                                    </p:set>
                                    <p:animEffect transition="in" filter="fade">
                                      <p:cBhvr>
                                        <p:cTn id="82" dur="500"/>
                                        <p:tgtEl>
                                          <p:spTgt spid="23">
                                            <p:txEl>
                                              <p:pRg st="0" end="0"/>
                                            </p:txEl>
                                          </p:spTgt>
                                        </p:tgtEl>
                                      </p:cBhvr>
                                    </p:animEffect>
                                  </p:childTnLst>
                                </p:cTn>
                              </p:par>
                            </p:childTnLst>
                          </p:cTn>
                        </p:par>
                        <p:par>
                          <p:cTn id="83" fill="hold">
                            <p:stCondLst>
                              <p:cond delay="8250"/>
                            </p:stCondLst>
                            <p:childTnLst>
                              <p:par>
                                <p:cTn id="84" presetID="2" presetClass="entr" presetSubtype="8" decel="10000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1000" fill="hold"/>
                                        <p:tgtEl>
                                          <p:spTgt spid="11"/>
                                        </p:tgtEl>
                                        <p:attrNameLst>
                                          <p:attrName>ppt_x</p:attrName>
                                        </p:attrNameLst>
                                      </p:cBhvr>
                                      <p:tavLst>
                                        <p:tav tm="0">
                                          <p:val>
                                            <p:strVal val="0-#ppt_w/2"/>
                                          </p:val>
                                        </p:tav>
                                        <p:tav tm="100000">
                                          <p:val>
                                            <p:strVal val="#ppt_x"/>
                                          </p:val>
                                        </p:tav>
                                      </p:tavLst>
                                    </p:anim>
                                    <p:anim calcmode="lin" valueType="num">
                                      <p:cBhvr additive="base">
                                        <p:cTn id="87" dur="1000" fill="hold"/>
                                        <p:tgtEl>
                                          <p:spTgt spid="11"/>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1000" fill="hold"/>
                                        <p:tgtEl>
                                          <p:spTgt spid="11"/>
                                        </p:tgtEl>
                                        <p:attrNameLst>
                                          <p:attrName>ppt_w</p:attrName>
                                        </p:attrNameLst>
                                      </p:cBhvr>
                                      <p:tavLst>
                                        <p:tav tm="0">
                                          <p:val>
                                            <p:fltVal val="0"/>
                                          </p:val>
                                        </p:tav>
                                        <p:tav tm="100000">
                                          <p:val>
                                            <p:strVal val="#ppt_w"/>
                                          </p:val>
                                        </p:tav>
                                      </p:tavLst>
                                    </p:anim>
                                    <p:anim calcmode="lin" valueType="num">
                                      <p:cBhvr>
                                        <p:cTn id="91" dur="1000" fill="hold"/>
                                        <p:tgtEl>
                                          <p:spTgt spid="11"/>
                                        </p:tgtEl>
                                        <p:attrNameLst>
                                          <p:attrName>ppt_h</p:attrName>
                                        </p:attrNameLst>
                                      </p:cBhvr>
                                      <p:tavLst>
                                        <p:tav tm="0">
                                          <p:val>
                                            <p:fltVal val="0"/>
                                          </p:val>
                                        </p:tav>
                                        <p:tav tm="100000">
                                          <p:val>
                                            <p:strVal val="#ppt_h"/>
                                          </p:val>
                                        </p:tav>
                                      </p:tavLst>
                                    </p:anim>
                                    <p:anim calcmode="lin" valueType="num">
                                      <p:cBhvr>
                                        <p:cTn id="92" dur="1000" fill="hold"/>
                                        <p:tgtEl>
                                          <p:spTgt spid="11"/>
                                        </p:tgtEl>
                                        <p:attrNameLst>
                                          <p:attrName>style.rotation</p:attrName>
                                        </p:attrNameLst>
                                      </p:cBhvr>
                                      <p:tavLst>
                                        <p:tav tm="0">
                                          <p:val>
                                            <p:fltVal val="360"/>
                                          </p:val>
                                        </p:tav>
                                        <p:tav tm="100000">
                                          <p:val>
                                            <p:fltVal val="0"/>
                                          </p:val>
                                        </p:tav>
                                      </p:tavLst>
                                    </p:anim>
                                    <p:animEffect transition="in" filter="fade">
                                      <p:cBhvr>
                                        <p:cTn id="93" dur="1000"/>
                                        <p:tgtEl>
                                          <p:spTgt spid="11"/>
                                        </p:tgtEl>
                                      </p:cBhvr>
                                    </p:animEffect>
                                  </p:childTnLst>
                                </p:cTn>
                              </p:par>
                            </p:childTnLst>
                          </p:cTn>
                        </p:par>
                        <p:par>
                          <p:cTn id="94" fill="hold">
                            <p:stCondLst>
                              <p:cond delay="9250"/>
                            </p:stCondLst>
                            <p:childTnLst>
                              <p:par>
                                <p:cTn id="95" presetID="10" presetClass="entr" presetSubtype="0" fill="hold" grpId="0" nodeType="after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Effect transition="in" filter="fade">
                                      <p:cBhvr>
                                        <p:cTn id="97" dur="500"/>
                                        <p:tgtEl>
                                          <p:spTgt spid="19">
                                            <p:txEl>
                                              <p:pRg st="0" end="0"/>
                                            </p:txEl>
                                          </p:spTgt>
                                        </p:tgtEl>
                                      </p:cBhvr>
                                    </p:animEffect>
                                  </p:childTnLst>
                                </p:cTn>
                              </p:par>
                            </p:childTnLst>
                          </p:cTn>
                        </p:par>
                        <p:par>
                          <p:cTn id="98" fill="hold">
                            <p:stCondLst>
                              <p:cond delay="9750"/>
                            </p:stCondLst>
                            <p:childTnLst>
                              <p:par>
                                <p:cTn id="99" presetID="2" presetClass="entr" presetSubtype="8" decel="100000"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1000" fill="hold"/>
                                        <p:tgtEl>
                                          <p:spTgt spid="7"/>
                                        </p:tgtEl>
                                        <p:attrNameLst>
                                          <p:attrName>ppt_x</p:attrName>
                                        </p:attrNameLst>
                                      </p:cBhvr>
                                      <p:tavLst>
                                        <p:tav tm="0">
                                          <p:val>
                                            <p:strVal val="0-#ppt_w/2"/>
                                          </p:val>
                                        </p:tav>
                                        <p:tav tm="100000">
                                          <p:val>
                                            <p:strVal val="#ppt_x"/>
                                          </p:val>
                                        </p:tav>
                                      </p:tavLst>
                                    </p:anim>
                                    <p:anim calcmode="lin" valueType="num">
                                      <p:cBhvr additive="base">
                                        <p:cTn id="102" dur="1000" fill="hold"/>
                                        <p:tgtEl>
                                          <p:spTgt spid="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p:cTn id="105" dur="1000" fill="hold"/>
                                        <p:tgtEl>
                                          <p:spTgt spid="7"/>
                                        </p:tgtEl>
                                        <p:attrNameLst>
                                          <p:attrName>ppt_w</p:attrName>
                                        </p:attrNameLst>
                                      </p:cBhvr>
                                      <p:tavLst>
                                        <p:tav tm="0">
                                          <p:val>
                                            <p:fltVal val="0"/>
                                          </p:val>
                                        </p:tav>
                                        <p:tav tm="100000">
                                          <p:val>
                                            <p:strVal val="#ppt_w"/>
                                          </p:val>
                                        </p:tav>
                                      </p:tavLst>
                                    </p:anim>
                                    <p:anim calcmode="lin" valueType="num">
                                      <p:cBhvr>
                                        <p:cTn id="106" dur="1000" fill="hold"/>
                                        <p:tgtEl>
                                          <p:spTgt spid="7"/>
                                        </p:tgtEl>
                                        <p:attrNameLst>
                                          <p:attrName>ppt_h</p:attrName>
                                        </p:attrNameLst>
                                      </p:cBhvr>
                                      <p:tavLst>
                                        <p:tav tm="0">
                                          <p:val>
                                            <p:fltVal val="0"/>
                                          </p:val>
                                        </p:tav>
                                        <p:tav tm="100000">
                                          <p:val>
                                            <p:strVal val="#ppt_h"/>
                                          </p:val>
                                        </p:tav>
                                      </p:tavLst>
                                    </p:anim>
                                    <p:anim calcmode="lin" valueType="num">
                                      <p:cBhvr>
                                        <p:cTn id="107" dur="1000" fill="hold"/>
                                        <p:tgtEl>
                                          <p:spTgt spid="7"/>
                                        </p:tgtEl>
                                        <p:attrNameLst>
                                          <p:attrName>style.rotation</p:attrName>
                                        </p:attrNameLst>
                                      </p:cBhvr>
                                      <p:tavLst>
                                        <p:tav tm="0">
                                          <p:val>
                                            <p:fltVal val="360"/>
                                          </p:val>
                                        </p:tav>
                                        <p:tav tm="100000">
                                          <p:val>
                                            <p:fltVal val="0"/>
                                          </p:val>
                                        </p:tav>
                                      </p:tavLst>
                                    </p:anim>
                                    <p:animEffect transition="in" filter="fade">
                                      <p:cBhvr>
                                        <p:cTn id="108" dur="1000"/>
                                        <p:tgtEl>
                                          <p:spTgt spid="7"/>
                                        </p:tgtEl>
                                      </p:cBhvr>
                                    </p:animEffect>
                                  </p:childTnLst>
                                </p:cTn>
                              </p:par>
                            </p:childTnLst>
                          </p:cTn>
                        </p:par>
                        <p:par>
                          <p:cTn id="109" fill="hold">
                            <p:stCondLst>
                              <p:cond delay="10750"/>
                            </p:stCondLst>
                            <p:childTnLst>
                              <p:par>
                                <p:cTn id="110" presetID="10" presetClass="entr" presetSubtype="0" fill="hold" grpId="0" nodeType="afterEffect">
                                  <p:stCondLst>
                                    <p:cond delay="0"/>
                                  </p:stCondLst>
                                  <p:childTnLst>
                                    <p:set>
                                      <p:cBhvr>
                                        <p:cTn id="111" dur="1" fill="hold">
                                          <p:stCondLst>
                                            <p:cond delay="0"/>
                                          </p:stCondLst>
                                        </p:cTn>
                                        <p:tgtEl>
                                          <p:spTgt spid="14">
                                            <p:txEl>
                                              <p:pRg st="0" end="0"/>
                                            </p:txEl>
                                          </p:spTgt>
                                        </p:tgtEl>
                                        <p:attrNameLst>
                                          <p:attrName>style.visibility</p:attrName>
                                        </p:attrNameLst>
                                      </p:cBhvr>
                                      <p:to>
                                        <p:strVal val="visible"/>
                                      </p:to>
                                    </p:set>
                                    <p:animEffect transition="in" filter="fade">
                                      <p:cBhvr>
                                        <p:cTn id="112" dur="500"/>
                                        <p:tgtEl>
                                          <p:spTgt spid="14">
                                            <p:txEl>
                                              <p:pRg st="0" end="0"/>
                                            </p:txEl>
                                          </p:spTgt>
                                        </p:tgtEl>
                                      </p:cBhvr>
                                    </p:animEffect>
                                  </p:childTnLst>
                                </p:cTn>
                              </p:par>
                            </p:childTnLst>
                          </p:cTn>
                        </p:par>
                        <p:par>
                          <p:cTn id="113" fill="hold">
                            <p:stCondLst>
                              <p:cond delay="1125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1000" fill="hold"/>
                                        <p:tgtEl>
                                          <p:spTgt spid="27"/>
                                        </p:tgtEl>
                                        <p:attrNameLst>
                                          <p:attrName>ppt_x</p:attrName>
                                        </p:attrNameLst>
                                      </p:cBhvr>
                                      <p:tavLst>
                                        <p:tav tm="0">
                                          <p:val>
                                            <p:strVal val="#ppt_x"/>
                                          </p:val>
                                        </p:tav>
                                        <p:tav tm="100000">
                                          <p:val>
                                            <p:strVal val="#ppt_x"/>
                                          </p:val>
                                        </p:tav>
                                      </p:tavLst>
                                    </p:anim>
                                    <p:anim calcmode="lin" valueType="num">
                                      <p:cBhvr additive="base">
                                        <p:cTn id="117" dur="1000" fill="hold"/>
                                        <p:tgtEl>
                                          <p:spTgt spid="27"/>
                                        </p:tgtEl>
                                        <p:attrNameLst>
                                          <p:attrName>ppt_y</p:attrName>
                                        </p:attrNameLst>
                                      </p:cBhvr>
                                      <p:tavLst>
                                        <p:tav tm="0">
                                          <p:val>
                                            <p:strVal val="1+#ppt_h/2"/>
                                          </p:val>
                                        </p:tav>
                                        <p:tav tm="100000">
                                          <p:val>
                                            <p:strVal val="#ppt_y"/>
                                          </p:val>
                                        </p:tav>
                                      </p:tavLst>
                                    </p:anim>
                                  </p:childTnLst>
                                </p:cTn>
                              </p:par>
                            </p:childTnLst>
                          </p:cTn>
                        </p:par>
                        <p:par>
                          <p:cTn id="118" fill="hold">
                            <p:stCondLst>
                              <p:cond delay="1235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12" name="Freeform: Shape 11"/>
          <p:cNvSpPr/>
          <p:nvPr userDrawn="1"/>
        </p:nvSpPr>
        <p:spPr>
          <a:xfrm rot="10800000">
            <a:off x="1116012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Picture Placeholder 6"/>
          <p:cNvSpPr>
            <a:spLocks noGrp="1"/>
          </p:cNvSpPr>
          <p:nvPr>
            <p:ph type="pic" sz="quarter" idx="15"/>
          </p:nvPr>
        </p:nvSpPr>
        <p:spPr>
          <a:xfrm>
            <a:off x="1403351" y="1398588"/>
            <a:ext cx="51117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Oval 5"/>
          <p:cNvSpPr/>
          <p:nvPr userDrawn="1"/>
        </p:nvSpPr>
        <p:spPr>
          <a:xfrm>
            <a:off x="7017038"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7" name="Straight Connector 6"/>
          <p:cNvCxnSpPr>
            <a:stCxn id="6" idx="6"/>
            <a:endCxn id="8" idx="2"/>
          </p:cNvCxnSpPr>
          <p:nvPr userDrawn="1"/>
        </p:nvCxnSpPr>
        <p:spPr>
          <a:xfrm>
            <a:off x="7238711" y="5142706"/>
            <a:ext cx="566973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908446"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6" hasCustomPrompt="1"/>
          </p:nvPr>
        </p:nvSpPr>
        <p:spPr>
          <a:xfrm>
            <a:off x="1129826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2" hasCustomPrompt="1"/>
          </p:nvPr>
        </p:nvSpPr>
        <p:spPr>
          <a:xfrm>
            <a:off x="11160126" y="5361730"/>
            <a:ext cx="3718316"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6" name="Straight Connector 15"/>
          <p:cNvCxnSpPr>
            <a:stCxn id="8" idx="6"/>
          </p:cNvCxnSpPr>
          <p:nvPr userDrawn="1"/>
        </p:nvCxnSpPr>
        <p:spPr>
          <a:xfrm>
            <a:off x="13130119" y="5142706"/>
            <a:ext cx="51578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7127875" y="1398587"/>
            <a:ext cx="7740650" cy="2079553"/>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6142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5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0-#ppt_h/2"/>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par>
                          <p:cTn id="39" fill="hold">
                            <p:stCondLst>
                              <p:cond delay="430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50"/>
                            </p:stCondLst>
                            <p:childTnLst>
                              <p:par>
                                <p:cTn id="44" presetID="22" presetClass="entr" presetSubtype="8" fill="hold" nodeType="afterEffect">
                                  <p:stCondLst>
                                    <p:cond delay="25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P spid="6" grpId="0" animBg="1"/>
      <p:bldP spid="8" grpId="0" animBg="1"/>
      <p:bldP spid="10" grpId="0" build="p">
        <p:tmplLst>
          <p:tmpl lvl="1">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0" grpId="1"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ext Placeholder 5"/>
          <p:cNvSpPr>
            <a:spLocks noGrp="1"/>
          </p:cNvSpPr>
          <p:nvPr>
            <p:ph type="body" sz="quarter" idx="12" hasCustomPrompt="1"/>
          </p:nvPr>
        </p:nvSpPr>
        <p:spPr>
          <a:xfrm>
            <a:off x="4337050" y="6669464"/>
            <a:ext cx="9613900" cy="1931833"/>
          </a:xfrm>
        </p:spPr>
        <p:txBody>
          <a:bodyPr anchor="t"/>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5382756"/>
            <a:ext cx="12242800" cy="114156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379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56709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3163"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4842"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22979"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7280079"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a:endCxn id="38" idx="2"/>
          </p:cNvCxnSpPr>
          <p:nvPr userDrawn="1"/>
        </p:nvCxnSpPr>
        <p:spPr>
          <a:xfrm>
            <a:off x="9254836" y="5141913"/>
            <a:ext cx="56645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14919417"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13156807"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13294944"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13143765"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15141090" y="5141913"/>
            <a:ext cx="315286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0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75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750"/>
                                        <p:tgtEl>
                                          <p:spTgt spid="1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 calcmode="lin" valueType="num">
                                      <p:cBhvr additive="base">
                                        <p:cTn id="3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ppt_x"/>
                                          </p:val>
                                        </p:tav>
                                        <p:tav tm="100000">
                                          <p:val>
                                            <p:strVal val="#ppt_x"/>
                                          </p:val>
                                        </p:tav>
                                      </p:tavLst>
                                    </p:anim>
                                    <p:anim calcmode="lin" valueType="num">
                                      <p:cBhvr additive="base">
                                        <p:cTn id="41" dur="1000" fill="hold"/>
                                        <p:tgtEl>
                                          <p:spTgt spid="25"/>
                                        </p:tgtEl>
                                        <p:attrNameLst>
                                          <p:attrName>ppt_y</p:attrName>
                                        </p:attrNameLst>
                                      </p:cBhvr>
                                      <p:tavLst>
                                        <p:tav tm="0">
                                          <p:val>
                                            <p:strVal val="1+#ppt_h/2"/>
                                          </p:val>
                                        </p:tav>
                                        <p:tav tm="100000">
                                          <p:val>
                                            <p:strVal val="#ppt_y"/>
                                          </p:val>
                                        </p:tav>
                                      </p:tavLst>
                                    </p:anim>
                                  </p:childTnLst>
                                </p:cTn>
                              </p:par>
                              <p:par>
                                <p:cTn id="42" presetID="10" presetClass="entr" presetSubtype="0" fill="hold" grpId="1" nodeType="with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fade">
                                      <p:cBhvr>
                                        <p:cTn id="44" dur="1000"/>
                                        <p:tgtEl>
                                          <p:spTgt spid="26">
                                            <p:txEl>
                                              <p:pRg st="0" end="0"/>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childTnLst>
                                </p:cTn>
                              </p:par>
                            </p:childTnLst>
                          </p:cTn>
                        </p:par>
                        <p:par>
                          <p:cTn id="48" fill="hold">
                            <p:stCondLst>
                              <p:cond delay="3500"/>
                            </p:stCondLst>
                            <p:childTnLst>
                              <p:par>
                                <p:cTn id="49" presetID="10" presetClass="entr" presetSubtype="0" fill="hold" grpId="0" nodeType="afterEffect">
                                  <p:stCondLst>
                                    <p:cond delay="25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750"/>
                                        <p:tgtEl>
                                          <p:spTgt spid="30"/>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41">
                                            <p:txEl>
                                              <p:pRg st="0" end="0"/>
                                            </p:txEl>
                                          </p:spTgt>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1000" fill="hold"/>
                                        <p:tgtEl>
                                          <p:spTgt spid="40"/>
                                        </p:tgtEl>
                                        <p:attrNameLst>
                                          <p:attrName>ppt_x</p:attrName>
                                        </p:attrNameLst>
                                      </p:cBhvr>
                                      <p:tavLst>
                                        <p:tav tm="0">
                                          <p:val>
                                            <p:strVal val="#ppt_x"/>
                                          </p:val>
                                        </p:tav>
                                        <p:tav tm="100000">
                                          <p:val>
                                            <p:strVal val="#ppt_x"/>
                                          </p:val>
                                        </p:tav>
                                      </p:tavLst>
                                    </p:anim>
                                    <p:anim calcmode="lin" valueType="num">
                                      <p:cBhvr additive="base">
                                        <p:cTn id="67" dur="1000" fill="hold"/>
                                        <p:tgtEl>
                                          <p:spTgt spid="40"/>
                                        </p:tgtEl>
                                        <p:attrNameLst>
                                          <p:attrName>ppt_y</p:attrName>
                                        </p:attrNameLst>
                                      </p:cBhvr>
                                      <p:tavLst>
                                        <p:tav tm="0">
                                          <p:val>
                                            <p:strVal val="0-#ppt_h/2"/>
                                          </p:val>
                                        </p:tav>
                                        <p:tav tm="100000">
                                          <p:val>
                                            <p:strVal val="#ppt_y"/>
                                          </p:val>
                                        </p:tav>
                                      </p:tavLst>
                                    </p:anim>
                                  </p:childTnLst>
                                </p:cTn>
                              </p:par>
                              <p:par>
                                <p:cTn id="68" presetID="10" presetClass="entr" presetSubtype="0" fill="hold" grpId="1" nodeType="withEffect">
                                  <p:stCondLst>
                                    <p:cond delay="0"/>
                                  </p:stCondLst>
                                  <p:childTnLst>
                                    <p:set>
                                      <p:cBhvr>
                                        <p:cTn id="69" dur="1" fill="hold">
                                          <p:stCondLst>
                                            <p:cond delay="0"/>
                                          </p:stCondLst>
                                        </p:cTn>
                                        <p:tgtEl>
                                          <p:spTgt spid="41">
                                            <p:txEl>
                                              <p:pRg st="0" end="0"/>
                                            </p:txEl>
                                          </p:spTgt>
                                        </p:tgtEl>
                                        <p:attrNameLst>
                                          <p:attrName>style.visibility</p:attrName>
                                        </p:attrNameLst>
                                      </p:cBhvr>
                                      <p:to>
                                        <p:strVal val="visible"/>
                                      </p:to>
                                    </p:set>
                                    <p:animEffect transition="in" filter="fade">
                                      <p:cBhvr>
                                        <p:cTn id="70" dur="1000"/>
                                        <p:tgtEl>
                                          <p:spTgt spid="41">
                                            <p:txEl>
                                              <p:pRg st="0" end="0"/>
                                            </p:txEl>
                                          </p:spTgt>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childTnLst>
                                </p:cTn>
                              </p:par>
                            </p:childTnLst>
                          </p:cTn>
                        </p:par>
                        <p:par>
                          <p:cTn id="74" fill="hold">
                            <p:stCondLst>
                              <p:cond delay="6000"/>
                            </p:stCondLst>
                            <p:childTnLst>
                              <p:par>
                                <p:cTn id="75" presetID="10" presetClass="entr" presetSubtype="0" fill="hold" grpId="0" nodeType="afterEffect">
                                  <p:stCondLst>
                                    <p:cond delay="2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par>
                          <p:cTn id="78" fill="hold">
                            <p:stCondLst>
                              <p:cond delay="6750"/>
                            </p:stCondLst>
                            <p:childTnLst>
                              <p:par>
                                <p:cTn id="79" presetID="22" presetClass="entr" presetSubtype="8" fill="hold"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left)">
                                      <p:cBhvr>
                                        <p:cTn id="8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8" grpId="0" animBg="1"/>
      <p:bldP spid="40" grpId="0" animBg="1"/>
      <p:bldP spid="40" grpId="1" animBg="1"/>
      <p:bldP spid="41" grpId="0" build="p">
        <p:tmplLst>
          <p:tmpl lvl="1">
            <p:tnLst>
              <p:par>
                <p:cTn presetID="2" presetClass="entr" presetSubtype="1"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0-#ppt_h/2"/>
                          </p:val>
                        </p:tav>
                        <p:tav tm="100000">
                          <p:val>
                            <p:strVal val="#ppt_y"/>
                          </p:val>
                        </p:tav>
                      </p:tavLst>
                    </p:anim>
                  </p:childTnLst>
                </p:cTn>
              </p:par>
            </p:tnLst>
          </p:tmpl>
        </p:tmplLst>
      </p:bldP>
      <p:bldP spid="41" grpId="1"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138430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152243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1398587"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8" idx="6"/>
            <a:endCxn id="38" idx="2"/>
          </p:cNvCxnSpPr>
          <p:nvPr userDrawn="1"/>
        </p:nvCxnSpPr>
        <p:spPr>
          <a:xfrm>
            <a:off x="3362232" y="5141913"/>
            <a:ext cx="567569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9037925"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727531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741345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7262273"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9259598" y="5141913"/>
            <a:ext cx="902840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1141071" y="1398588"/>
            <a:ext cx="5743579" cy="326389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7534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175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750"/>
                                        <p:tgtEl>
                                          <p:spTgt spid="3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1000" fill="hold"/>
                                        <p:tgtEl>
                                          <p:spTgt spid="40"/>
                                        </p:tgtEl>
                                        <p:attrNameLst>
                                          <p:attrName>ppt_x</p:attrName>
                                        </p:attrNameLst>
                                      </p:cBhvr>
                                      <p:tavLst>
                                        <p:tav tm="0">
                                          <p:val>
                                            <p:strVal val="#ppt_x"/>
                                          </p:val>
                                        </p:tav>
                                        <p:tav tm="100000">
                                          <p:val>
                                            <p:strVal val="#ppt_x"/>
                                          </p:val>
                                        </p:tav>
                                      </p:tavLst>
                                    </p:anim>
                                    <p:anim calcmode="lin" valueType="num">
                                      <p:cBhvr additive="base">
                                        <p:cTn id="41" dur="1000" fill="hold"/>
                                        <p:tgtEl>
                                          <p:spTgt spid="40"/>
                                        </p:tgtEl>
                                        <p:attrNameLst>
                                          <p:attrName>ppt_y</p:attrName>
                                        </p:attrNameLst>
                                      </p:cBhvr>
                                      <p:tavLst>
                                        <p:tav tm="0">
                                          <p:val>
                                            <p:strVal val="0-#ppt_h/2"/>
                                          </p:val>
                                        </p:tav>
                                        <p:tav tm="100000">
                                          <p:val>
                                            <p:strVal val="#ppt_y"/>
                                          </p:val>
                                        </p:tav>
                                      </p:tavLst>
                                    </p:anim>
                                  </p:childTnLst>
                                </p:cTn>
                              </p:par>
                              <p:par>
                                <p:cTn id="42" presetID="10" presetClass="entr" presetSubtype="0" fill="hold" grpId="1" nodeType="withEffect">
                                  <p:stCondLst>
                                    <p:cond delay="0"/>
                                  </p:stCondLst>
                                  <p:childTnLst>
                                    <p:set>
                                      <p:cBhvr>
                                        <p:cTn id="43" dur="1" fill="hold">
                                          <p:stCondLst>
                                            <p:cond delay="0"/>
                                          </p:stCondLst>
                                        </p:cTn>
                                        <p:tgtEl>
                                          <p:spTgt spid="41">
                                            <p:txEl>
                                              <p:pRg st="0" end="0"/>
                                            </p:txEl>
                                          </p:spTgt>
                                        </p:tgtEl>
                                        <p:attrNameLst>
                                          <p:attrName>style.visibility</p:attrName>
                                        </p:attrNameLst>
                                      </p:cBhvr>
                                      <p:to>
                                        <p:strVal val="visible"/>
                                      </p:to>
                                    </p:set>
                                    <p:animEffect transition="in" filter="fade">
                                      <p:cBhvr>
                                        <p:cTn id="44" dur="1000"/>
                                        <p:tgtEl>
                                          <p:spTgt spid="41">
                                            <p:txEl>
                                              <p:pRg st="0" end="0"/>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childTnLst>
                          </p:cTn>
                        </p:par>
                        <p:par>
                          <p:cTn id="52" fill="hold">
                            <p:stCondLst>
                              <p:cond delay="4250"/>
                            </p:stCondLst>
                            <p:childTnLst>
                              <p:par>
                                <p:cTn id="53" presetID="10" presetClass="entr" presetSubtype="0" fill="hold" grpId="0" nodeType="afterEffect">
                                  <p:stCondLst>
                                    <p:cond delay="25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8" grpId="0" animBg="1"/>
      <p:bldP spid="40" grpId="0" animBg="1"/>
      <p:bldP spid="40" grpId="1" animBg="1"/>
      <p:bldP spid="41" grpId="0" build="p">
        <p:tmplLst>
          <p:tmpl lvl="1">
            <p:tnLst>
              <p:par>
                <p:cTn presetID="2" presetClass="entr" presetSubtype="1"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0-#ppt_h/2"/>
                          </p:val>
                        </p:tav>
                        <p:tav tm="100000">
                          <p:val>
                            <p:strVal val="#ppt_y"/>
                          </p:val>
                        </p:tav>
                      </p:tavLst>
                    </p:anim>
                  </p:childTnLst>
                </p:cTn>
              </p:par>
            </p:tnLst>
          </p:tmpl>
        </p:tmplLst>
      </p:bldP>
      <p:bldP spid="41" grpId="1"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4"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low 3">
    <p:spTree>
      <p:nvGrpSpPr>
        <p:cNvPr id="1" name=""/>
        <p:cNvGrpSpPr/>
        <p:nvPr/>
      </p:nvGrpSpPr>
      <p:grpSpPr>
        <a:xfrm>
          <a:off x="0" y="0"/>
          <a:ext cx="0" cy="0"/>
          <a:chOff x="0" y="0"/>
          <a:chExt cx="0" cy="0"/>
        </a:xfrm>
      </p:grpSpPr>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75475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10909784"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9148763"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9286900"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9144000"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p:cNvCxnSpPr>
          <p:nvPr userDrawn="1"/>
        </p:nvCxnSpPr>
        <p:spPr>
          <a:xfrm>
            <a:off x="11131457" y="5141913"/>
            <a:ext cx="7169243" cy="1582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403350" y="1398588"/>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Picture Placeholder 6"/>
          <p:cNvSpPr>
            <a:spLocks noGrp="1"/>
          </p:cNvSpPr>
          <p:nvPr>
            <p:ph type="pic" sz="quarter" idx="19"/>
          </p:nvPr>
        </p:nvSpPr>
        <p:spPr>
          <a:xfrm>
            <a:off x="9144000" y="6624073"/>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0949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childTnLst>
                                </p:cTn>
                              </p:par>
                            </p:childTnLst>
                          </p:cTn>
                        </p:par>
                        <p:par>
                          <p:cTn id="26" fill="hold">
                            <p:stCondLst>
                              <p:cond delay="1750"/>
                            </p:stCondLst>
                            <p:childTnLst>
                              <p:par>
                                <p:cTn id="27" presetID="10" presetClass="entr" presetSubtype="0"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750"/>
                                        <p:tgtEl>
                                          <p:spTgt spid="15"/>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ppt_x"/>
                                          </p:val>
                                        </p:tav>
                                        <p:tav tm="100000">
                                          <p:val>
                                            <p:strVal val="#ppt_x"/>
                                          </p:val>
                                        </p:tav>
                                      </p:tavLst>
                                    </p:anim>
                                    <p:anim calcmode="lin" valueType="num">
                                      <p:cBhvr additive="base">
                                        <p:cTn id="45" dur="1000" fill="hold"/>
                                        <p:tgtEl>
                                          <p:spTgt spid="25"/>
                                        </p:tgtEl>
                                        <p:attrNameLst>
                                          <p:attrName>ppt_y</p:attrName>
                                        </p:attrNameLst>
                                      </p:cBhvr>
                                      <p:tavLst>
                                        <p:tav tm="0">
                                          <p:val>
                                            <p:strVal val="1+#ppt_h/2"/>
                                          </p:val>
                                        </p:tav>
                                        <p:tav tm="100000">
                                          <p:val>
                                            <p:strVal val="#ppt_y"/>
                                          </p:val>
                                        </p:tav>
                                      </p:tavLst>
                                    </p:anim>
                                  </p:childTnLst>
                                </p:cTn>
                              </p:par>
                              <p:par>
                                <p:cTn id="46" presetID="10" presetClass="entr" presetSubtype="0" fill="hold" grpId="1"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Effect transition="in" filter="fade">
                                      <p:cBhvr>
                                        <p:cTn id="48" dur="1000"/>
                                        <p:tgtEl>
                                          <p:spTgt spid="26">
                                            <p:txEl>
                                              <p:pRg st="0" end="0"/>
                                            </p:txEl>
                                          </p:spTgt>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750"/>
                                        <p:tgtEl>
                                          <p:spTgt spid="28"/>
                                        </p:tgtEl>
                                      </p:cBhvr>
                                    </p:animEffect>
                                  </p:childTnLst>
                                </p:cTn>
                              </p:par>
                            </p:childTnLst>
                          </p:cTn>
                        </p:par>
                        <p:par>
                          <p:cTn id="56" fill="hold">
                            <p:stCondLst>
                              <p:cond delay="5000"/>
                            </p:stCondLst>
                            <p:childTnLst>
                              <p:par>
                                <p:cTn id="57" presetID="10" presetClass="entr" presetSubtype="0" fill="hold" grpId="0" nodeType="afterEffect">
                                  <p:stCondLst>
                                    <p:cond delay="25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575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4" grpId="0" animBg="1"/>
      <p:bldP spid="28"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low 4">
    <p:spTree>
      <p:nvGrpSpPr>
        <p:cNvPr id="1" name=""/>
        <p:cNvGrpSpPr/>
        <p:nvPr/>
      </p:nvGrpSpPr>
      <p:grpSpPr>
        <a:xfrm>
          <a:off x="0" y="0"/>
          <a:ext cx="0" cy="0"/>
          <a:chOff x="0" y="0"/>
          <a:chExt cx="0" cy="0"/>
        </a:xfrm>
      </p:grpSpPr>
      <p:cxnSp>
        <p:nvCxnSpPr>
          <p:cNvPr id="5" name="Straight Connector 4"/>
          <p:cNvCxnSpPr>
            <a:endCxn id="23" idx="2"/>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7926"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7575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388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a:stCxn id="23" idx="6"/>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Picture Placeholder 6"/>
          <p:cNvSpPr>
            <a:spLocks noGrp="1"/>
          </p:cNvSpPr>
          <p:nvPr>
            <p:ph type="pic" sz="quarter" idx="19"/>
          </p:nvPr>
        </p:nvSpPr>
        <p:spPr>
          <a:xfrm>
            <a:off x="1403350" y="1398588"/>
            <a:ext cx="15481300" cy="348804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20" hasCustomPrompt="1"/>
          </p:nvPr>
        </p:nvSpPr>
        <p:spPr>
          <a:xfrm>
            <a:off x="11547085" y="5431540"/>
            <a:ext cx="5337565" cy="3455285"/>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307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50"/>
                                        <p:tgtEl>
                                          <p:spTgt spid="28"/>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8" grpId="0" animBg="1"/>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low 5">
    <p:spTree>
      <p:nvGrpSpPr>
        <p:cNvPr id="1" name=""/>
        <p:cNvGrpSpPr/>
        <p:nvPr/>
      </p:nvGrpSpPr>
      <p:grpSpPr>
        <a:xfrm>
          <a:off x="0" y="0"/>
          <a:ext cx="0" cy="0"/>
          <a:chOff x="0" y="0"/>
          <a:chExt cx="0" cy="0"/>
        </a:xfrm>
      </p:grpSpPr>
      <p:cxnSp>
        <p:nvCxnSpPr>
          <p:cNvPr id="5" name="Straight Connector 4"/>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Diamond 22"/>
          <p:cNvSpPr/>
          <p:nvPr userDrawn="1"/>
        </p:nvSpPr>
        <p:spPr>
          <a:xfrm>
            <a:off x="9037926" y="5031076"/>
            <a:ext cx="221673" cy="22167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008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821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20" hasCustomPrompt="1"/>
          </p:nvPr>
        </p:nvSpPr>
        <p:spPr>
          <a:xfrm>
            <a:off x="7280081" y="6705600"/>
            <a:ext cx="3718315" cy="218122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1" name="Straight Connector 10"/>
          <p:cNvCxnSpPr>
            <a:stCxn id="23" idx="0"/>
          </p:cNvCxnSpPr>
          <p:nvPr userDrawn="1"/>
        </p:nvCxnSpPr>
        <p:spPr>
          <a:xfrm flipH="1" flipV="1">
            <a:off x="9144000" y="0"/>
            <a:ext cx="4763" cy="50310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5"/>
          <p:cNvSpPr>
            <a:spLocks noGrp="1"/>
          </p:cNvSpPr>
          <p:nvPr>
            <p:ph type="body" sz="quarter" idx="16" hasCustomPrompt="1"/>
          </p:nvPr>
        </p:nvSpPr>
        <p:spPr>
          <a:xfrm>
            <a:off x="6568113" y="139858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1" hasCustomPrompt="1"/>
          </p:nvPr>
        </p:nvSpPr>
        <p:spPr>
          <a:xfrm>
            <a:off x="9254837" y="1424925"/>
            <a:ext cx="6010563" cy="543081"/>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419599" y="446165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9649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750"/>
                                        <p:tgtEl>
                                          <p:spTgt spid="11"/>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3250"/>
                            </p:stCondLst>
                            <p:childTnLst>
                              <p:par>
                                <p:cTn id="39" presetID="22" presetClass="entr" presetSubtype="8" fill="hold" nodeType="afterEffect">
                                  <p:stCondLst>
                                    <p:cond delay="2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750"/>
                                        <p:tgtEl>
                                          <p:spTgt spid="30"/>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17" name="Picture Placeholder 6"/>
          <p:cNvSpPr>
            <a:spLocks noGrp="1"/>
          </p:cNvSpPr>
          <p:nvPr>
            <p:ph type="pic" sz="quarter" idx="15"/>
          </p:nvPr>
        </p:nvSpPr>
        <p:spPr>
          <a:xfrm>
            <a:off x="9144000" y="1398588"/>
            <a:ext cx="77406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cxnSp>
        <p:nvCxnSpPr>
          <p:cNvPr id="13" name="Straight Connector 12"/>
          <p:cNvCxnSpPr>
            <a:endCxn id="14" idx="2"/>
          </p:cNvCxnSpPr>
          <p:nvPr userDrawn="1"/>
        </p:nvCxnSpPr>
        <p:spPr>
          <a:xfrm>
            <a:off x="0" y="5141913"/>
            <a:ext cx="8452592" cy="79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452592"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4"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838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par>
                          <p:cTn id="12" fill="hold">
                            <p:stCondLst>
                              <p:cond delay="1250"/>
                            </p:stCondLst>
                            <p:childTnLst>
                              <p:par>
                                <p:cTn id="13" presetID="2" presetClass="entr" presetSubtype="1" decel="100000" fill="hold" grpId="0" nodeType="afterEffect">
                                  <p:stCondLst>
                                    <p:cond delay="0"/>
                                  </p:stCondLst>
                                  <p:iterate type="wd">
                                    <p:tmPct val="10000"/>
                                  </p:iterate>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2550"/>
                            </p:stCondLst>
                            <p:childTnLst>
                              <p:par>
                                <p:cTn id="18" presetID="10" presetClass="entr" presetSubtype="0" fill="hold" grpId="0" nodeType="afterEffect">
                                  <p:stCondLst>
                                    <p:cond delay="25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23" grpId="0"/>
      <p:bldP spid="24" grpId="0">
        <p:tmplLst>
          <p:tmpl>
            <p:tnLst>
              <p:par>
                <p:cTn presetID="10" presetClass="entr" presetSubtype="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1169650" y="9616425"/>
            <a:ext cx="6781800" cy="547603"/>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5265400" y="8877368"/>
            <a:ext cx="2711450" cy="1012858"/>
          </a:xfrm>
          <a:prstGeom prst="rect">
            <a:avLst/>
          </a:prstGeom>
        </p:spPr>
        <p:txBody>
          <a:bodyPr/>
          <a:lstStyle/>
          <a:p>
            <a:fld id="{B54AD89C-DF1E-4948-B597-5DD47B34A9CA}" type="slidenum">
              <a:rPr kumimoji="1" lang="ja-JP" altLang="en-US" smtClean="0"/>
              <a:pPr/>
              <a:t>‹Nº›</a:t>
            </a:fld>
            <a:endParaRPr kumimoji="1" lang="ja-JP" altLang="en-US" dirty="0"/>
          </a:p>
        </p:txBody>
      </p:sp>
      <p:sp>
        <p:nvSpPr>
          <p:cNvPr id="72" name="Freeform: Shape 71"/>
          <p:cNvSpPr/>
          <p:nvPr userDrawn="1"/>
        </p:nvSpPr>
        <p:spPr>
          <a:xfrm rot="2700000">
            <a:off x="5703897" y="2881455"/>
            <a:ext cx="3695942" cy="5915801"/>
          </a:xfrm>
          <a:custGeom>
            <a:avLst/>
            <a:gdLst>
              <a:gd name="connsiteX0" fmla="*/ 797273 w 3695942"/>
              <a:gd name="connsiteY0" fmla="*/ 797271 h 5915801"/>
              <a:gd name="connsiteX1" fmla="*/ 362059 w 3695942"/>
              <a:gd name="connsiteY1" fmla="*/ 1847971 h 5915801"/>
              <a:gd name="connsiteX2" fmla="*/ 1847972 w 3695942"/>
              <a:gd name="connsiteY2" fmla="*/ 3333884 h 5915801"/>
              <a:gd name="connsiteX3" fmla="*/ 3333885 w 3695942"/>
              <a:gd name="connsiteY3" fmla="*/ 1847971 h 5915801"/>
              <a:gd name="connsiteX4" fmla="*/ 1847972 w 3695942"/>
              <a:gd name="connsiteY4" fmla="*/ 362057 h 5915801"/>
              <a:gd name="connsiteX5" fmla="*/ 797273 w 3695942"/>
              <a:gd name="connsiteY5" fmla="*/ 797271 h 5915801"/>
              <a:gd name="connsiteX6" fmla="*/ 541259 w 3695942"/>
              <a:gd name="connsiteY6" fmla="*/ 541258 h 5915801"/>
              <a:gd name="connsiteX7" fmla="*/ 1847971 w 3695942"/>
              <a:gd name="connsiteY7" fmla="*/ 0 h 5915801"/>
              <a:gd name="connsiteX8" fmla="*/ 3695942 w 3695942"/>
              <a:gd name="connsiteY8" fmla="*/ 1847971 h 5915801"/>
              <a:gd name="connsiteX9" fmla="*/ 2220402 w 3695942"/>
              <a:gd name="connsiteY9" fmla="*/ 3658398 h 5915801"/>
              <a:gd name="connsiteX10" fmla="*/ 2044562 w 3695942"/>
              <a:gd name="connsiteY10" fmla="*/ 3685234 h 5915801"/>
              <a:gd name="connsiteX11" fmla="*/ 2044562 w 3695942"/>
              <a:gd name="connsiteY11" fmla="*/ 5719208 h 5915801"/>
              <a:gd name="connsiteX12" fmla="*/ 1847969 w 3695942"/>
              <a:gd name="connsiteY12" fmla="*/ 5915801 h 5915801"/>
              <a:gd name="connsiteX13" fmla="*/ 1847969 w 3695942"/>
              <a:gd name="connsiteY13" fmla="*/ 5915800 h 5915801"/>
              <a:gd name="connsiteX14" fmla="*/ 1651376 w 3695942"/>
              <a:gd name="connsiteY14" fmla="*/ 5719207 h 5915801"/>
              <a:gd name="connsiteX15" fmla="*/ 1651377 w 3695942"/>
              <a:gd name="connsiteY15" fmla="*/ 3685234 h 5915801"/>
              <a:gd name="connsiteX16" fmla="*/ 1475541 w 3695942"/>
              <a:gd name="connsiteY16" fmla="*/ 3658398 h 5915801"/>
              <a:gd name="connsiteX17" fmla="*/ 0 w 3695942"/>
              <a:gd name="connsiteY17" fmla="*/ 1847971 h 5915801"/>
              <a:gd name="connsiteX18" fmla="*/ 541259 w 3695942"/>
              <a:gd name="connsiteY18" fmla="*/ 541258 h 591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5942" h="5915801">
                <a:moveTo>
                  <a:pt x="797273" y="797271"/>
                </a:moveTo>
                <a:cubicBezTo>
                  <a:pt x="528375" y="1066169"/>
                  <a:pt x="362059" y="1437647"/>
                  <a:pt x="362059" y="1847971"/>
                </a:cubicBezTo>
                <a:cubicBezTo>
                  <a:pt x="362059" y="2668617"/>
                  <a:pt x="1027325" y="3333884"/>
                  <a:pt x="1847972" y="3333884"/>
                </a:cubicBezTo>
                <a:cubicBezTo>
                  <a:pt x="2668619" y="3333884"/>
                  <a:pt x="3333885" y="2668617"/>
                  <a:pt x="3333885" y="1847971"/>
                </a:cubicBezTo>
                <a:cubicBezTo>
                  <a:pt x="3333885" y="1027324"/>
                  <a:pt x="2668619" y="362057"/>
                  <a:pt x="1847972" y="362057"/>
                </a:cubicBezTo>
                <a:cubicBezTo>
                  <a:pt x="1437648" y="362058"/>
                  <a:pt x="1066170" y="528374"/>
                  <a:pt x="797273" y="797271"/>
                </a:cubicBezTo>
                <a:close/>
                <a:moveTo>
                  <a:pt x="541259" y="541258"/>
                </a:moveTo>
                <a:cubicBezTo>
                  <a:pt x="875676" y="206841"/>
                  <a:pt x="1337668" y="0"/>
                  <a:pt x="1847971" y="0"/>
                </a:cubicBezTo>
                <a:cubicBezTo>
                  <a:pt x="2868577" y="0"/>
                  <a:pt x="3695942" y="827365"/>
                  <a:pt x="3695942" y="1847971"/>
                </a:cubicBezTo>
                <a:cubicBezTo>
                  <a:pt x="3695942" y="2741001"/>
                  <a:pt x="3062491" y="3486081"/>
                  <a:pt x="2220402" y="3658398"/>
                </a:cubicBezTo>
                <a:lnTo>
                  <a:pt x="2044562" y="3685234"/>
                </a:lnTo>
                <a:lnTo>
                  <a:pt x="2044562" y="5719208"/>
                </a:lnTo>
                <a:cubicBezTo>
                  <a:pt x="2044562" y="5827783"/>
                  <a:pt x="1956544" y="5915801"/>
                  <a:pt x="1847969" y="5915801"/>
                </a:cubicBezTo>
                <a:lnTo>
                  <a:pt x="1847969" y="5915800"/>
                </a:lnTo>
                <a:cubicBezTo>
                  <a:pt x="1739394" y="5915800"/>
                  <a:pt x="1651376" y="5827782"/>
                  <a:pt x="1651376" y="5719207"/>
                </a:cubicBezTo>
                <a:lnTo>
                  <a:pt x="1651377" y="3685234"/>
                </a:lnTo>
                <a:lnTo>
                  <a:pt x="1475541" y="3658398"/>
                </a:lnTo>
                <a:cubicBezTo>
                  <a:pt x="633452" y="3486081"/>
                  <a:pt x="0" y="2741001"/>
                  <a:pt x="0" y="1847971"/>
                </a:cubicBezTo>
                <a:cubicBezTo>
                  <a:pt x="0" y="1337668"/>
                  <a:pt x="206841" y="875676"/>
                  <a:pt x="541259" y="541258"/>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Freeform: Shape 50"/>
          <p:cNvSpPr/>
          <p:nvPr userDrawn="1"/>
        </p:nvSpPr>
        <p:spPr>
          <a:xfrm rot="19800000">
            <a:off x="8539033" y="2073743"/>
            <a:ext cx="1588054" cy="2183773"/>
          </a:xfrm>
          <a:custGeom>
            <a:avLst/>
            <a:gdLst>
              <a:gd name="connsiteX0" fmla="*/ 327872 w 1588054"/>
              <a:gd name="connsiteY0" fmla="*/ 0 h 2183773"/>
              <a:gd name="connsiteX1" fmla="*/ 510788 w 1588054"/>
              <a:gd name="connsiteY1" fmla="*/ 118292 h 2183773"/>
              <a:gd name="connsiteX2" fmla="*/ 1585097 w 1588054"/>
              <a:gd name="connsiteY2" fmla="*/ 2051410 h 2183773"/>
              <a:gd name="connsiteX3" fmla="*/ 1588054 w 1588054"/>
              <a:gd name="connsiteY3" fmla="*/ 2183773 h 2183773"/>
              <a:gd name="connsiteX4" fmla="*/ 932943 w 1588054"/>
              <a:gd name="connsiteY4" fmla="*/ 2183773 h 2183773"/>
              <a:gd name="connsiteX5" fmla="*/ 932277 w 1588054"/>
              <a:gd name="connsiteY5" fmla="*/ 2117963 h 2183773"/>
              <a:gd name="connsiteX6" fmla="*/ 868717 w 1588054"/>
              <a:gd name="connsiteY6" fmla="*/ 1727409 h 2183773"/>
              <a:gd name="connsiteX7" fmla="*/ 116225 w 1588054"/>
              <a:gd name="connsiteY7" fmla="*/ 642603 h 2183773"/>
              <a:gd name="connsiteX8" fmla="*/ 0 w 1588054"/>
              <a:gd name="connsiteY8" fmla="*/ 567891 h 2183773"/>
              <a:gd name="connsiteX9" fmla="*/ 327872 w 1588054"/>
              <a:gd name="connsiteY9" fmla="*/ 0 h 218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8054" h="2183773">
                <a:moveTo>
                  <a:pt x="327872" y="0"/>
                </a:moveTo>
                <a:lnTo>
                  <a:pt x="510788" y="118292"/>
                </a:lnTo>
                <a:cubicBezTo>
                  <a:pt x="1154406" y="582464"/>
                  <a:pt x="1531952" y="1299400"/>
                  <a:pt x="1585097" y="2051410"/>
                </a:cubicBezTo>
                <a:lnTo>
                  <a:pt x="1588054" y="2183773"/>
                </a:lnTo>
                <a:lnTo>
                  <a:pt x="932943" y="2183773"/>
                </a:lnTo>
                <a:lnTo>
                  <a:pt x="932277" y="2117963"/>
                </a:lnTo>
                <a:cubicBezTo>
                  <a:pt x="924499" y="1988393"/>
                  <a:pt x="903621" y="1857675"/>
                  <a:pt x="868717" y="1727409"/>
                </a:cubicBezTo>
                <a:cubicBezTo>
                  <a:pt x="746551" y="1271481"/>
                  <a:pt x="472804" y="896648"/>
                  <a:pt x="116225" y="642603"/>
                </a:cubicBezTo>
                <a:lnTo>
                  <a:pt x="0" y="567891"/>
                </a:lnTo>
                <a:lnTo>
                  <a:pt x="327872"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Freeform: Shape 51"/>
          <p:cNvSpPr/>
          <p:nvPr userDrawn="1"/>
        </p:nvSpPr>
        <p:spPr>
          <a:xfrm rot="19800000">
            <a:off x="9680792" y="4049342"/>
            <a:ext cx="1590213" cy="2185140"/>
          </a:xfrm>
          <a:custGeom>
            <a:avLst/>
            <a:gdLst>
              <a:gd name="connsiteX0" fmla="*/ 1589747 w 1590213"/>
              <a:gd name="connsiteY0" fmla="*/ 0 h 2185140"/>
              <a:gd name="connsiteX1" fmla="*/ 1590213 w 1590213"/>
              <a:gd name="connsiteY1" fmla="*/ 20834 h 2185140"/>
              <a:gd name="connsiteX2" fmla="*/ 1241066 w 1590213"/>
              <a:gd name="connsiteY2" fmla="*/ 1255449 h 2185140"/>
              <a:gd name="connsiteX3" fmla="*/ 346432 w 1590213"/>
              <a:gd name="connsiteY3" fmla="*/ 2175126 h 2185140"/>
              <a:gd name="connsiteX4" fmla="*/ 328156 w 1590213"/>
              <a:gd name="connsiteY4" fmla="*/ 2185140 h 2185140"/>
              <a:gd name="connsiteX5" fmla="*/ 0 w 1590213"/>
              <a:gd name="connsiteY5" fmla="*/ 1616757 h 2185140"/>
              <a:gd name="connsiteX6" fmla="*/ 25268 w 1590213"/>
              <a:gd name="connsiteY6" fmla="*/ 1602508 h 2185140"/>
              <a:gd name="connsiteX7" fmla="*/ 933729 w 1590213"/>
              <a:gd name="connsiteY7" fmla="*/ 29007 h 2185140"/>
              <a:gd name="connsiteX8" fmla="*/ 933435 w 1590213"/>
              <a:gd name="connsiteY8" fmla="*/ 0 h 2185140"/>
              <a:gd name="connsiteX9" fmla="*/ 1589747 w 1590213"/>
              <a:gd name="connsiteY9" fmla="*/ 0 h 2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213" h="2185140">
                <a:moveTo>
                  <a:pt x="1589747" y="0"/>
                </a:moveTo>
                <a:lnTo>
                  <a:pt x="1590213" y="20834"/>
                </a:lnTo>
                <a:cubicBezTo>
                  <a:pt x="1579289" y="441455"/>
                  <a:pt x="1466240" y="865435"/>
                  <a:pt x="1241066" y="1255449"/>
                </a:cubicBezTo>
                <a:cubicBezTo>
                  <a:pt x="1015891" y="1645462"/>
                  <a:pt x="705238" y="1955355"/>
                  <a:pt x="346432" y="2175126"/>
                </a:cubicBezTo>
                <a:lnTo>
                  <a:pt x="328156" y="2185140"/>
                </a:lnTo>
                <a:lnTo>
                  <a:pt x="0" y="1616757"/>
                </a:lnTo>
                <a:lnTo>
                  <a:pt x="25268" y="1602508"/>
                </a:lnTo>
                <a:cubicBezTo>
                  <a:pt x="566879" y="1260414"/>
                  <a:pt x="908273" y="669103"/>
                  <a:pt x="933729" y="29007"/>
                </a:cubicBezTo>
                <a:lnTo>
                  <a:pt x="933435" y="0"/>
                </a:lnTo>
                <a:lnTo>
                  <a:pt x="1589747"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Freeform: Shape 52"/>
          <p:cNvSpPr/>
          <p:nvPr userDrawn="1"/>
        </p:nvSpPr>
        <p:spPr>
          <a:xfrm rot="19800000">
            <a:off x="8154437" y="6484759"/>
            <a:ext cx="2521294" cy="895451"/>
          </a:xfrm>
          <a:custGeom>
            <a:avLst/>
            <a:gdLst>
              <a:gd name="connsiteX0" fmla="*/ 2193739 w 2521294"/>
              <a:gd name="connsiteY0" fmla="*/ 13 h 895451"/>
              <a:gd name="connsiteX1" fmla="*/ 2521294 w 2521294"/>
              <a:gd name="connsiteY1" fmla="*/ 567355 h 895451"/>
              <a:gd name="connsiteX2" fmla="*/ 2405186 w 2521294"/>
              <a:gd name="connsiteY2" fmla="*/ 630976 h 895451"/>
              <a:gd name="connsiteX3" fmla="*/ 193902 w 2521294"/>
              <a:gd name="connsiteY3" fmla="*/ 667156 h 895451"/>
              <a:gd name="connsiteX4" fmla="*/ 0 w 2521294"/>
              <a:gd name="connsiteY4" fmla="*/ 567892 h 895451"/>
              <a:gd name="connsiteX5" fmla="*/ 327872 w 2521294"/>
              <a:gd name="connsiteY5" fmla="*/ 0 h 895451"/>
              <a:gd name="connsiteX6" fmla="*/ 450687 w 2521294"/>
              <a:gd name="connsiteY6" fmla="*/ 63299 h 895451"/>
              <a:gd name="connsiteX7" fmla="*/ 1766403 w 2521294"/>
              <a:gd name="connsiteY7" fmla="*/ 172573 h 895451"/>
              <a:gd name="connsiteX8" fmla="*/ 2136412 w 2521294"/>
              <a:gd name="connsiteY8" fmla="*/ 32341 h 895451"/>
              <a:gd name="connsiteX9" fmla="*/ 2193739 w 2521294"/>
              <a:gd name="connsiteY9" fmla="*/ 13 h 8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294" h="895451">
                <a:moveTo>
                  <a:pt x="2193739" y="13"/>
                </a:moveTo>
                <a:lnTo>
                  <a:pt x="2521294" y="567355"/>
                </a:lnTo>
                <a:lnTo>
                  <a:pt x="2405186" y="630976"/>
                </a:lnTo>
                <a:cubicBezTo>
                  <a:pt x="1727354" y="960956"/>
                  <a:pt x="917695" y="992459"/>
                  <a:pt x="193902" y="667156"/>
                </a:cubicBezTo>
                <a:lnTo>
                  <a:pt x="0" y="567892"/>
                </a:lnTo>
                <a:lnTo>
                  <a:pt x="327872" y="0"/>
                </a:lnTo>
                <a:lnTo>
                  <a:pt x="450687" y="63299"/>
                </a:lnTo>
                <a:cubicBezTo>
                  <a:pt x="848986" y="245083"/>
                  <a:pt x="1310475" y="294738"/>
                  <a:pt x="1766403" y="172573"/>
                </a:cubicBezTo>
                <a:cubicBezTo>
                  <a:pt x="1896668" y="137668"/>
                  <a:pt x="2020313" y="90390"/>
                  <a:pt x="2136412" y="32341"/>
                </a:cubicBezTo>
                <a:lnTo>
                  <a:pt x="2193739" y="13"/>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Text Placeholder 5"/>
          <p:cNvSpPr>
            <a:spLocks noGrp="1"/>
          </p:cNvSpPr>
          <p:nvPr userDrawn="1">
            <p:ph type="body" sz="quarter" idx="22" hasCustomPrompt="1"/>
          </p:nvPr>
        </p:nvSpPr>
        <p:spPr>
          <a:xfrm>
            <a:off x="9185928" y="2806224"/>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5" name="Text Placeholder 5"/>
          <p:cNvSpPr>
            <a:spLocks noGrp="1"/>
          </p:cNvSpPr>
          <p:nvPr userDrawn="1">
            <p:ph type="body" sz="quarter" idx="23" hasCustomPrompt="1"/>
          </p:nvPr>
        </p:nvSpPr>
        <p:spPr>
          <a:xfrm>
            <a:off x="9185928" y="6727801"/>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6" name="Text Placeholder 5"/>
          <p:cNvSpPr>
            <a:spLocks noGrp="1"/>
          </p:cNvSpPr>
          <p:nvPr userDrawn="1">
            <p:ph type="body" sz="quarter" idx="24" hasCustomPrompt="1"/>
          </p:nvPr>
        </p:nvSpPr>
        <p:spPr>
          <a:xfrm>
            <a:off x="10319816" y="4674080"/>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7" name="Text Placeholder 5"/>
          <p:cNvSpPr>
            <a:spLocks noGrp="1"/>
          </p:cNvSpPr>
          <p:nvPr userDrawn="1">
            <p:ph type="body" sz="quarter" idx="25" hasCustomPrompt="1"/>
          </p:nvPr>
        </p:nvSpPr>
        <p:spPr>
          <a:xfrm>
            <a:off x="7120846" y="4693198"/>
            <a:ext cx="2465051" cy="569418"/>
          </a:xfrm>
        </p:spPr>
        <p:txBody>
          <a:bodyPr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8" name="Text Placeholder 5"/>
          <p:cNvSpPr>
            <a:spLocks noGrp="1"/>
          </p:cNvSpPr>
          <p:nvPr userDrawn="1">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userDrawn="1">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0" name="Text Placeholder 5"/>
          <p:cNvSpPr>
            <a:spLocks noGrp="1"/>
          </p:cNvSpPr>
          <p:nvPr userDrawn="1">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1" name="Text Placeholder 5"/>
          <p:cNvSpPr>
            <a:spLocks noGrp="1"/>
          </p:cNvSpPr>
          <p:nvPr userDrawn="1">
            <p:ph type="body" sz="quarter" idx="26"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2" name="Text Placeholder 5"/>
          <p:cNvSpPr>
            <a:spLocks noGrp="1"/>
          </p:cNvSpPr>
          <p:nvPr userDrawn="1">
            <p:ph type="body" sz="quarter" idx="27"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3" name="Text Placeholder 5"/>
          <p:cNvSpPr>
            <a:spLocks noGrp="1"/>
          </p:cNvSpPr>
          <p:nvPr userDrawn="1">
            <p:ph type="body" sz="quarter" idx="28"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4"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920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wd">
                                    <p:tmPct val="10000"/>
                                  </p:iterate>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49" presetClass="entr" presetSubtype="0" decel="100000" fill="hold" grpId="1"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1000" fill="hold"/>
                                        <p:tgtEl>
                                          <p:spTgt spid="72"/>
                                        </p:tgtEl>
                                        <p:attrNameLst>
                                          <p:attrName>ppt_w</p:attrName>
                                        </p:attrNameLst>
                                      </p:cBhvr>
                                      <p:tavLst>
                                        <p:tav tm="0">
                                          <p:val>
                                            <p:fltVal val="0"/>
                                          </p:val>
                                        </p:tav>
                                        <p:tav tm="100000">
                                          <p:val>
                                            <p:strVal val="#ppt_w"/>
                                          </p:val>
                                        </p:tav>
                                      </p:tavLst>
                                    </p:anim>
                                    <p:anim calcmode="lin" valueType="num">
                                      <p:cBhvr>
                                        <p:cTn id="13" dur="1000" fill="hold"/>
                                        <p:tgtEl>
                                          <p:spTgt spid="72"/>
                                        </p:tgtEl>
                                        <p:attrNameLst>
                                          <p:attrName>ppt_h</p:attrName>
                                        </p:attrNameLst>
                                      </p:cBhvr>
                                      <p:tavLst>
                                        <p:tav tm="0">
                                          <p:val>
                                            <p:fltVal val="0"/>
                                          </p:val>
                                        </p:tav>
                                        <p:tav tm="100000">
                                          <p:val>
                                            <p:strVal val="#ppt_h"/>
                                          </p:val>
                                        </p:tav>
                                      </p:tavLst>
                                    </p:anim>
                                    <p:anim calcmode="lin" valueType="num">
                                      <p:cBhvr>
                                        <p:cTn id="14" dur="1000" fill="hold"/>
                                        <p:tgtEl>
                                          <p:spTgt spid="72"/>
                                        </p:tgtEl>
                                        <p:attrNameLst>
                                          <p:attrName>style.rotation</p:attrName>
                                        </p:attrNameLst>
                                      </p:cBhvr>
                                      <p:tavLst>
                                        <p:tav tm="0">
                                          <p:val>
                                            <p:fltVal val="360"/>
                                          </p:val>
                                        </p:tav>
                                        <p:tav tm="100000">
                                          <p:val>
                                            <p:fltVal val="0"/>
                                          </p:val>
                                        </p:tav>
                                      </p:tavLst>
                                    </p:anim>
                                    <p:animEffect transition="in" filter="fade">
                                      <p:cBhvr>
                                        <p:cTn id="15" dur="1000"/>
                                        <p:tgtEl>
                                          <p:spTgt spid="72"/>
                                        </p:tgtEl>
                                      </p:cBhvr>
                                    </p:animEffect>
                                  </p:childTnLst>
                                </p:cTn>
                              </p:par>
                              <p:par>
                                <p:cTn id="16" presetID="2" presetClass="entr" presetSubtype="4" decel="100000" fill="hold" grpId="2" nodeType="with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1000" fill="hold"/>
                                        <p:tgtEl>
                                          <p:spTgt spid="72"/>
                                        </p:tgtEl>
                                        <p:attrNameLst>
                                          <p:attrName>ppt_x</p:attrName>
                                        </p:attrNameLst>
                                      </p:cBhvr>
                                      <p:tavLst>
                                        <p:tav tm="0">
                                          <p:val>
                                            <p:strVal val="#ppt_x"/>
                                          </p:val>
                                        </p:tav>
                                        <p:tav tm="100000">
                                          <p:val>
                                            <p:strVal val="#ppt_x"/>
                                          </p:val>
                                        </p:tav>
                                      </p:tavLst>
                                    </p:anim>
                                    <p:anim calcmode="lin" valueType="num">
                                      <p:cBhvr additive="base">
                                        <p:cTn id="19" dur="1000" fill="hold"/>
                                        <p:tgtEl>
                                          <p:spTgt spid="72"/>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57">
                                            <p:txEl>
                                              <p:pRg st="0" end="0"/>
                                            </p:txEl>
                                          </p:spTgt>
                                        </p:tgtEl>
                                        <p:attrNameLst>
                                          <p:attrName>style.visibility</p:attrName>
                                        </p:attrNameLst>
                                      </p:cBhvr>
                                      <p:to>
                                        <p:strVal val="visible"/>
                                      </p:to>
                                    </p:set>
                                    <p:anim calcmode="lin" valueType="num">
                                      <p:cBhvr>
                                        <p:cTn id="22" dur="10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57">
                                            <p:txEl>
                                              <p:pRg st="0" end="0"/>
                                            </p:txEl>
                                          </p:spTgt>
                                        </p:tgtEl>
                                      </p:cBhvr>
                                    </p:animEffect>
                                  </p:childTnLst>
                                </p:cTn>
                              </p:par>
                            </p:childTnLst>
                          </p:cTn>
                        </p:par>
                        <p:par>
                          <p:cTn id="25" fill="hold">
                            <p:stCondLst>
                              <p:cond delay="2300"/>
                            </p:stCondLst>
                            <p:childTnLst>
                              <p:par>
                                <p:cTn id="26" presetID="10" presetClass="entr" presetSubtype="0" fill="hold" grpId="0" nodeType="afterEffect">
                                  <p:stCondLst>
                                    <p:cond delay="250"/>
                                  </p:stCondLst>
                                  <p:childTnLst>
                                    <p:set>
                                      <p:cBhvr>
                                        <p:cTn id="27" dur="1" fill="hold">
                                          <p:stCondLst>
                                            <p:cond delay="0"/>
                                          </p:stCondLst>
                                        </p:cTn>
                                        <p:tgtEl>
                                          <p:spTgt spid="54">
                                            <p:txEl>
                                              <p:pRg st="0" end="0"/>
                                            </p:txEl>
                                          </p:spTgt>
                                        </p:tgtEl>
                                        <p:attrNameLst>
                                          <p:attrName>style.visibility</p:attrName>
                                        </p:attrNameLst>
                                      </p:cBhvr>
                                      <p:to>
                                        <p:strVal val="visible"/>
                                      </p:to>
                                    </p:set>
                                    <p:animEffect transition="in" filter="fade">
                                      <p:cBhvr>
                                        <p:cTn id="28" dur="500"/>
                                        <p:tgtEl>
                                          <p:spTgt spid="54">
                                            <p:txEl>
                                              <p:pRg st="0" end="0"/>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050"/>
                            </p:stCondLst>
                            <p:childTnLst>
                              <p:par>
                                <p:cTn id="33" presetID="22" presetClass="entr" presetSubtype="8" fill="hold" grpId="0" nodeType="after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animEffect transition="in" filter="wipe(left)">
                                      <p:cBhvr>
                                        <p:cTn id="35" dur="500"/>
                                        <p:tgtEl>
                                          <p:spTgt spid="59">
                                            <p:txEl>
                                              <p:pRg st="0" end="0"/>
                                            </p:txEl>
                                          </p:spTgt>
                                        </p:tgtEl>
                                      </p:cBhvr>
                                    </p:animEffect>
                                  </p:childTnLst>
                                </p:cTn>
                              </p:par>
                            </p:childTnLst>
                          </p:cTn>
                        </p:par>
                        <p:par>
                          <p:cTn id="36" fill="hold">
                            <p:stCondLst>
                              <p:cond delay="3550"/>
                            </p:stCondLst>
                            <p:childTnLst>
                              <p:par>
                                <p:cTn id="37" presetID="10" presetClass="entr" presetSubtype="0" fill="hold" grpId="0" nodeType="afterEffect">
                                  <p:stCondLst>
                                    <p:cond delay="25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300"/>
                            </p:stCondLst>
                            <p:childTnLst>
                              <p:par>
                                <p:cTn id="41" presetID="10" presetClass="entr" presetSubtype="0" fill="hold" grpId="0" nodeType="afterEffect">
                                  <p:stCondLst>
                                    <p:cond delay="25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par>
                          <p:cTn id="47" fill="hold">
                            <p:stCondLst>
                              <p:cond delay="5050"/>
                            </p:stCondLst>
                            <p:childTnLst>
                              <p:par>
                                <p:cTn id="48" presetID="22" presetClass="entr" presetSubtype="8" fill="hold" grpId="0" nodeType="afterEffect">
                                  <p:stCondLst>
                                    <p:cond delay="0"/>
                                  </p:stCondLst>
                                  <p:childTnLst>
                                    <p:set>
                                      <p:cBhvr>
                                        <p:cTn id="49" dur="1" fill="hold">
                                          <p:stCondLst>
                                            <p:cond delay="0"/>
                                          </p:stCondLst>
                                        </p:cTn>
                                        <p:tgtEl>
                                          <p:spTgt spid="61">
                                            <p:txEl>
                                              <p:pRg st="0" end="0"/>
                                            </p:txEl>
                                          </p:spTgt>
                                        </p:tgtEl>
                                        <p:attrNameLst>
                                          <p:attrName>style.visibility</p:attrName>
                                        </p:attrNameLst>
                                      </p:cBhvr>
                                      <p:to>
                                        <p:strVal val="visible"/>
                                      </p:to>
                                    </p:set>
                                    <p:animEffect transition="in" filter="wipe(left)">
                                      <p:cBhvr>
                                        <p:cTn id="50" dur="500"/>
                                        <p:tgtEl>
                                          <p:spTgt spid="61">
                                            <p:txEl>
                                              <p:pRg st="0" end="0"/>
                                            </p:txEl>
                                          </p:spTgt>
                                        </p:tgtEl>
                                      </p:cBhvr>
                                    </p:animEffect>
                                  </p:childTnLst>
                                </p:cTn>
                              </p:par>
                            </p:childTnLst>
                          </p:cTn>
                        </p:par>
                        <p:par>
                          <p:cTn id="51" fill="hold">
                            <p:stCondLst>
                              <p:cond delay="5550"/>
                            </p:stCondLst>
                            <p:childTnLst>
                              <p:par>
                                <p:cTn id="52" presetID="10" presetClass="entr" presetSubtype="0" fill="hold" grpId="0" nodeType="afterEffect">
                                  <p:stCondLst>
                                    <p:cond delay="25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par>
                          <p:cTn id="55" fill="hold">
                            <p:stCondLst>
                              <p:cond delay="6300"/>
                            </p:stCondLst>
                            <p:childTnLst>
                              <p:par>
                                <p:cTn id="56" presetID="10" presetClass="entr" presetSubtype="0" fill="hold" grpId="0" nodeType="afterEffect">
                                  <p:stCondLst>
                                    <p:cond delay="250"/>
                                  </p:stCondLst>
                                  <p:childTnLst>
                                    <p:set>
                                      <p:cBhvr>
                                        <p:cTn id="57" dur="1" fill="hold">
                                          <p:stCondLst>
                                            <p:cond delay="0"/>
                                          </p:stCondLst>
                                        </p:cTn>
                                        <p:tgtEl>
                                          <p:spTgt spid="55">
                                            <p:txEl>
                                              <p:pRg st="0" end="0"/>
                                            </p:txEl>
                                          </p:spTgt>
                                        </p:tgtEl>
                                        <p:attrNameLst>
                                          <p:attrName>style.visibility</p:attrName>
                                        </p:attrNameLst>
                                      </p:cBhvr>
                                      <p:to>
                                        <p:strVal val="visible"/>
                                      </p:to>
                                    </p:set>
                                    <p:animEffect transition="in" filter="fade">
                                      <p:cBhvr>
                                        <p:cTn id="58" dur="500"/>
                                        <p:tgtEl>
                                          <p:spTgt spid="55">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par>
                          <p:cTn id="62" fill="hold">
                            <p:stCondLst>
                              <p:cond delay="7050"/>
                            </p:stCondLst>
                            <p:childTnLst>
                              <p:par>
                                <p:cTn id="63" presetID="22" presetClass="entr" presetSubtype="8" fill="hold" grpId="0" nodeType="afterEffect">
                                  <p:stCondLst>
                                    <p:cond delay="0"/>
                                  </p:stCondLst>
                                  <p:childTnLst>
                                    <p:set>
                                      <p:cBhvr>
                                        <p:cTn id="64" dur="1" fill="hold">
                                          <p:stCondLst>
                                            <p:cond delay="0"/>
                                          </p:stCondLst>
                                        </p:cTn>
                                        <p:tgtEl>
                                          <p:spTgt spid="63">
                                            <p:txEl>
                                              <p:pRg st="0" end="0"/>
                                            </p:txEl>
                                          </p:spTgt>
                                        </p:tgtEl>
                                        <p:attrNameLst>
                                          <p:attrName>style.visibility</p:attrName>
                                        </p:attrNameLst>
                                      </p:cBhvr>
                                      <p:to>
                                        <p:strVal val="visible"/>
                                      </p:to>
                                    </p:set>
                                    <p:animEffect transition="in" filter="wipe(left)">
                                      <p:cBhvr>
                                        <p:cTn id="65" dur="500"/>
                                        <p:tgtEl>
                                          <p:spTgt spid="63">
                                            <p:txEl>
                                              <p:pRg st="0" end="0"/>
                                            </p:txEl>
                                          </p:spTgt>
                                        </p:tgtEl>
                                      </p:cBhvr>
                                    </p:animEffect>
                                  </p:childTnLst>
                                </p:cTn>
                              </p:par>
                            </p:childTnLst>
                          </p:cTn>
                        </p:par>
                        <p:par>
                          <p:cTn id="66" fill="hold">
                            <p:stCondLst>
                              <p:cond delay="7550"/>
                            </p:stCondLst>
                            <p:childTnLst>
                              <p:par>
                                <p:cTn id="67" presetID="10" presetClass="entr" presetSubtype="0" fill="hold" grpId="0" nodeType="afterEffect">
                                  <p:stCondLst>
                                    <p:cond delay="25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p:bldP spid="72" grpId="2" animBg="1"/>
      <p:bldP spid="51" grpId="0" animBg="1"/>
      <p:bldP spid="52" grpId="0" animBg="1"/>
      <p:bldP spid="53" grpId="0" animBg="1"/>
      <p:bldP spid="54" grpId="0" build="p">
        <p:tmplLst>
          <p:tmpl lvl="1">
            <p:tnLst>
              <p:par>
                <p:cTn presetID="10" presetClass="entr" presetSubtype="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1000" fill="hold"/>
                        <p:tgtEl>
                          <p:spTgt spid="57"/>
                        </p:tgtEl>
                        <p:attrNameLst>
                          <p:attrName>ppt_w</p:attrName>
                        </p:attrNameLst>
                      </p:cBhvr>
                      <p:tavLst>
                        <p:tav tm="0">
                          <p:val>
                            <p:fltVal val="0"/>
                          </p:val>
                        </p:tav>
                        <p:tav tm="100000">
                          <p:val>
                            <p:strVal val="#ppt_w"/>
                          </p:val>
                        </p:tav>
                      </p:tavLst>
                    </p:anim>
                    <p:anim calcmode="lin" valueType="num">
                      <p:cBhvr>
                        <p:cTn dur="1000" fill="hold"/>
                        <p:tgtEl>
                          <p:spTgt spid="57"/>
                        </p:tgtEl>
                        <p:attrNameLst>
                          <p:attrName>ppt_h</p:attrName>
                        </p:attrNameLst>
                      </p:cBhvr>
                      <p:tavLst>
                        <p:tav tm="0">
                          <p:val>
                            <p:fltVal val="0"/>
                          </p:val>
                        </p:tav>
                        <p:tav tm="100000">
                          <p:val>
                            <p:strVal val="#ppt_h"/>
                          </p:val>
                        </p:tav>
                      </p:tavLst>
                    </p:anim>
                    <p:animEffect transition="in" filter="fade">
                      <p:cBhvr>
                        <p:cTn dur="1000"/>
                        <p:tgtEl>
                          <p:spTgt spid="57"/>
                        </p:tgtEl>
                      </p:cBhvr>
                    </p:animEffect>
                  </p:childTnLst>
                </p:cTn>
              </p:par>
            </p:tnLst>
          </p:tmpl>
        </p:tmplLst>
      </p:bldP>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p:tnLst>
              <p:par>
                <p:cTn presetID="10" presetClass="entr" presetSubtype="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p:tmplLst>
          <p:tmpl>
            <p:tnLst>
              <p:par>
                <p:cTn presetID="10" presetClass="entr" presetSubtype="0" fill="hold" nodeType="afterEffect">
                  <p:stCondLst>
                    <p:cond delay="25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25" name="Freeform: Shape 24"/>
          <p:cNvSpPr/>
          <p:nvPr userDrawn="1"/>
        </p:nvSpPr>
        <p:spPr>
          <a:xfrm>
            <a:off x="194310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212925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Freeform: Shape 25"/>
          <p:cNvSpPr/>
          <p:nvPr userDrawn="1"/>
        </p:nvSpPr>
        <p:spPr>
          <a:xfrm>
            <a:off x="712194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730809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12300781"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12486937"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5295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10" presetClass="entr" presetSubtype="0" fill="hold" grpId="0" nodeType="afterEffect">
                                  <p:stCondLst>
                                    <p:cond delay="25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arrows ">
    <p:spTree>
      <p:nvGrpSpPr>
        <p:cNvPr id="1" name=""/>
        <p:cNvGrpSpPr/>
        <p:nvPr/>
      </p:nvGrpSpPr>
      <p:grpSpPr>
        <a:xfrm>
          <a:off x="0" y="0"/>
          <a:ext cx="0" cy="0"/>
          <a:chOff x="0" y="0"/>
          <a:chExt cx="0" cy="0"/>
        </a:xfrm>
      </p:grpSpPr>
      <p:sp>
        <p:nvSpPr>
          <p:cNvPr id="26" name="Freeform: Shape 25"/>
          <p:cNvSpPr/>
          <p:nvPr userDrawn="1"/>
        </p:nvSpPr>
        <p:spPr>
          <a:xfrm>
            <a:off x="5287954"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5357010"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Freeform: Shape 24"/>
          <p:cNvSpPr/>
          <p:nvPr userDrawn="1"/>
        </p:nvSpPr>
        <p:spPr>
          <a:xfrm>
            <a:off x="1403350"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1589506"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9172558" y="342126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9324221" y="461355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12" name="Freeform: Shape 11"/>
          <p:cNvSpPr/>
          <p:nvPr userDrawn="1"/>
        </p:nvSpPr>
        <p:spPr>
          <a:xfrm>
            <a:off x="13057163"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Text Placeholder 5"/>
          <p:cNvSpPr>
            <a:spLocks noGrp="1"/>
          </p:cNvSpPr>
          <p:nvPr>
            <p:ph type="body" sz="quarter" idx="28" hasCustomPrompt="1"/>
          </p:nvPr>
        </p:nvSpPr>
        <p:spPr>
          <a:xfrm>
            <a:off x="13026687" y="4642341"/>
            <a:ext cx="3248651" cy="59804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7094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2" presetClass="entr" presetSubtype="8" decel="10000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0-#ppt_w/2"/>
                                          </p:val>
                                        </p:tav>
                                        <p:tav tm="100000">
                                          <p:val>
                                            <p:strVal val="#ppt_x"/>
                                          </p:val>
                                        </p:tav>
                                      </p:tavLst>
                                    </p:anim>
                                    <p:anim calcmode="lin" valueType="num">
                                      <p:cBhvr additive="base">
                                        <p:cTn id="58" dur="1000" fill="hold"/>
                                        <p:tgtEl>
                                          <p:spTgt spid="12"/>
                                        </p:tgtEl>
                                        <p:attrNameLst>
                                          <p:attrName>ppt_y</p:attrName>
                                        </p:attrNameLst>
                                      </p:cBhvr>
                                      <p:tavLst>
                                        <p:tav tm="0">
                                          <p:val>
                                            <p:strVal val="#ppt_y"/>
                                          </p:val>
                                        </p:tav>
                                        <p:tav tm="100000">
                                          <p:val>
                                            <p:strVal val="#ppt_y"/>
                                          </p:val>
                                        </p:tav>
                                      </p:tavLst>
                                    </p:anim>
                                  </p:childTnLst>
                                </p:cTn>
                              </p:par>
                              <p:par>
                                <p:cTn id="59" presetID="10" presetClass="entr"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par>
                                <p:cTn id="62" presetID="2" presetClass="entr" presetSubtype="8" decel="10000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1000" fill="hold"/>
                                        <p:tgtEl>
                                          <p:spTgt spid="13"/>
                                        </p:tgtEl>
                                        <p:attrNameLst>
                                          <p:attrName>ppt_x</p:attrName>
                                        </p:attrNameLst>
                                      </p:cBhvr>
                                      <p:tavLst>
                                        <p:tav tm="0">
                                          <p:val>
                                            <p:strVal val="0-#ppt_w/2"/>
                                          </p:val>
                                        </p:tav>
                                        <p:tav tm="100000">
                                          <p:val>
                                            <p:strVal val="#ppt_x"/>
                                          </p:val>
                                        </p:tav>
                                      </p:tavLst>
                                    </p:anim>
                                    <p:anim calcmode="lin" valueType="num">
                                      <p:cBhvr additive="base">
                                        <p:cTn id="65" dur="1000" fill="hold"/>
                                        <p:tgtEl>
                                          <p:spTgt spid="13"/>
                                        </p:tgtEl>
                                        <p:attrNameLst>
                                          <p:attrName>ppt_y</p:attrName>
                                        </p:attrNameLst>
                                      </p:cBhvr>
                                      <p:tavLst>
                                        <p:tav tm="0">
                                          <p:val>
                                            <p:strVal val="#ppt_y"/>
                                          </p:val>
                                        </p:tav>
                                        <p:tav tm="100000">
                                          <p:val>
                                            <p:strVal val="#ppt_y"/>
                                          </p:val>
                                        </p:tav>
                                      </p:tavLst>
                                    </p:anim>
                                  </p:childTnLst>
                                </p:cTn>
                              </p:par>
                              <p:par>
                                <p:cTn id="66" presetID="10" presetClass="entr" presetSubtype="0" fill="hold" grpId="1"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childTnLst>
                                </p:cTn>
                              </p:par>
                            </p:childTnLst>
                          </p:cTn>
                        </p:par>
                        <p:par>
                          <p:cTn id="69" fill="hold">
                            <p:stCondLst>
                              <p:cond delay="530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12" grpId="0" animBg="1"/>
      <p:bldP spid="12" grpId="1" animBg="1"/>
      <p:bldP spid="13" grpId="0">
        <p:tmplLst>
          <p:tmpl>
            <p:tnLst>
              <p:par>
                <p:cTn presetID="2" presetClass="entr" presetSubtype="8"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0-#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tables">
    <p:spTree>
      <p:nvGrpSpPr>
        <p:cNvPr id="1" name=""/>
        <p:cNvGrpSpPr/>
        <p:nvPr/>
      </p:nvGrpSpPr>
      <p:grpSpPr>
        <a:xfrm>
          <a:off x="0" y="0"/>
          <a:ext cx="0" cy="0"/>
          <a:chOff x="0" y="0"/>
          <a:chExt cx="0" cy="0"/>
        </a:xfrm>
      </p:grpSpPr>
      <p:sp>
        <p:nvSpPr>
          <p:cNvPr id="34" name="Rectangle 33"/>
          <p:cNvSpPr/>
          <p:nvPr userDrawn="1"/>
        </p:nvSpPr>
        <p:spPr>
          <a:xfrm>
            <a:off x="8415564" y="2873828"/>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8415564" y="3458935"/>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8415564" y="4630056"/>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8415564" y="7203848"/>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8599174"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8599174"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8599174"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8599174"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8599174"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8599174"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2729029" y="2873828"/>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2729029" y="3458935"/>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2729029" y="4630056"/>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2729029" y="7203848"/>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2912639"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2912639"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2912639"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2912639"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2912639"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2912639"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33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500"/>
                                        <p:tgtEl>
                                          <p:spTgt spid="38">
                                            <p:txEl>
                                              <p:pRg st="0" end="0"/>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9">
                                            <p:txEl>
                                              <p:pRg st="0" end="0"/>
                                            </p:txEl>
                                          </p:spTgt>
                                        </p:tgtEl>
                                        <p:attrNameLst>
                                          <p:attrName>style.visibility</p:attrName>
                                        </p:attrNameLst>
                                      </p:cBhvr>
                                      <p:to>
                                        <p:strVal val="visible"/>
                                      </p:to>
                                    </p:set>
                                    <p:animEffect transition="in" filter="fade">
                                      <p:cBhvr>
                                        <p:cTn id="25" dur="500"/>
                                        <p:tgtEl>
                                          <p:spTgt spid="39">
                                            <p:txEl>
                                              <p:pRg st="0" end="0"/>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41">
                                            <p:txEl>
                                              <p:pRg st="0" end="0"/>
                                            </p:txEl>
                                          </p:spTgt>
                                        </p:tgtEl>
                                        <p:attrNameLst>
                                          <p:attrName>style.visibility</p:attrName>
                                        </p:attrNameLst>
                                      </p:cBhvr>
                                      <p:to>
                                        <p:strVal val="visible"/>
                                      </p:to>
                                    </p:set>
                                    <p:animEffect transition="in" filter="fade">
                                      <p:cBhvr>
                                        <p:cTn id="34" dur="500"/>
                                        <p:tgtEl>
                                          <p:spTgt spid="41">
                                            <p:txEl>
                                              <p:pRg st="0" end="0"/>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fade">
                                      <p:cBhvr>
                                        <p:cTn id="37" dur="500"/>
                                        <p:tgtEl>
                                          <p:spTgt spid="42">
                                            <p:txEl>
                                              <p:pRg st="0" end="0"/>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3">
                                            <p:txEl>
                                              <p:pRg st="0" end="0"/>
                                            </p:txEl>
                                          </p:spTgt>
                                        </p:tgtEl>
                                        <p:attrNameLst>
                                          <p:attrName>style.visibility</p:attrName>
                                        </p:attrNameLst>
                                      </p:cBhvr>
                                      <p:to>
                                        <p:strVal val="visible"/>
                                      </p:to>
                                    </p:set>
                                    <p:animEffect transition="in" filter="fade">
                                      <p:cBhvr>
                                        <p:cTn id="40" dur="500"/>
                                        <p:tgtEl>
                                          <p:spTgt spid="43">
                                            <p:txEl>
                                              <p:pRg st="0" end="0"/>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2550"/>
                            </p:stCondLst>
                            <p:childTnLst>
                              <p:par>
                                <p:cTn id="45" presetID="10" presetClass="entr" presetSubtype="0" fill="hold" grpId="0" nodeType="afterEffect">
                                  <p:stCondLst>
                                    <p:cond delay="25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48">
                                            <p:txEl>
                                              <p:pRg st="0" end="0"/>
                                            </p:txEl>
                                          </p:spTgt>
                                        </p:tgtEl>
                                        <p:attrNameLst>
                                          <p:attrName>style.visibility</p:attrName>
                                        </p:attrNameLst>
                                      </p:cBhvr>
                                      <p:to>
                                        <p:strVal val="visible"/>
                                      </p:to>
                                    </p:set>
                                    <p:animEffect transition="in" filter="fade">
                                      <p:cBhvr>
                                        <p:cTn id="50" dur="500"/>
                                        <p:tgtEl>
                                          <p:spTgt spid="48">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9">
                                            <p:txEl>
                                              <p:pRg st="0" end="0"/>
                                            </p:txEl>
                                          </p:spTgt>
                                        </p:tgtEl>
                                        <p:attrNameLst>
                                          <p:attrName>style.visibility</p:attrName>
                                        </p:attrNameLst>
                                      </p:cBhvr>
                                      <p:to>
                                        <p:strVal val="visible"/>
                                      </p:to>
                                    </p:set>
                                    <p:animEffect transition="in" filter="fade">
                                      <p:cBhvr>
                                        <p:cTn id="56" dur="500"/>
                                        <p:tgtEl>
                                          <p:spTgt spid="49">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500"/>
                                        <p:tgtEl>
                                          <p:spTgt spid="51">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52">
                                            <p:txEl>
                                              <p:pRg st="0" end="0"/>
                                            </p:txEl>
                                          </p:spTgt>
                                        </p:tgtEl>
                                        <p:attrNameLst>
                                          <p:attrName>style.visibility</p:attrName>
                                        </p:attrNameLst>
                                      </p:cBhvr>
                                      <p:to>
                                        <p:strVal val="visible"/>
                                      </p:to>
                                    </p:set>
                                    <p:animEffect transition="in" filter="fade">
                                      <p:cBhvr>
                                        <p:cTn id="68" dur="500"/>
                                        <p:tgtEl>
                                          <p:spTgt spid="52">
                                            <p:txEl>
                                              <p:pRg st="0" end="0"/>
                                            </p:txEl>
                                          </p:spTgt>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53">
                                            <p:txEl>
                                              <p:pRg st="0" end="0"/>
                                            </p:txEl>
                                          </p:spTgt>
                                        </p:tgtEl>
                                        <p:attrNameLst>
                                          <p:attrName>style.visibility</p:attrName>
                                        </p:attrNameLst>
                                      </p:cBhvr>
                                      <p:to>
                                        <p:strVal val="visible"/>
                                      </p:to>
                                    </p:set>
                                    <p:animEffect transition="in" filter="fade">
                                      <p:cBhvr>
                                        <p:cTn id="71" dur="500"/>
                                        <p:tgtEl>
                                          <p:spTgt spid="53">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build="p">
        <p:tmplLst>
          <p:tmpl lvl="1">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animBg="1"/>
      <p:bldP spid="46" grpId="0" animBg="1"/>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5" grpId="0"/>
      <p:bldP spid="56" grpId="0">
        <p:tmplLst>
          <p:tmpl>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and text 3">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7492809"/>
            <a:ext cx="5724525" cy="1054484"/>
          </a:xfrm>
        </p:spPr>
        <p:txBody>
          <a:bodyPr anchor="ctr"/>
          <a:lstStyle>
            <a:lvl1pPr algn="r">
              <a:defRPr/>
            </a:lvl1pPr>
          </a:lstStyle>
          <a:p>
            <a:r>
              <a:rPr kumimoji="1" lang="en-US" altLang="ja-JP" dirty="0"/>
              <a:t>Slide title</a:t>
            </a:r>
            <a:endParaRPr kumimoji="1" lang="ja-JP" altLang="en-US" dirty="0"/>
          </a:p>
        </p:txBody>
      </p:sp>
      <p:sp>
        <p:nvSpPr>
          <p:cNvPr id="10"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980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850"/>
                            </p:stCondLst>
                            <p:childTnLst>
                              <p:par>
                                <p:cTn id="14" presetID="10" presetClass="entr" presetSubtype="0" fill="hold" grpId="0"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6" name="Rectangle 5"/>
          <p:cNvSpPr/>
          <p:nvPr userDrawn="1"/>
        </p:nvSpPr>
        <p:spPr>
          <a:xfrm>
            <a:off x="3022600"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3022600"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3022600"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5" hasCustomPrompt="1"/>
          </p:nvPr>
        </p:nvSpPr>
        <p:spPr>
          <a:xfrm>
            <a:off x="3206210"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6" hasCustomPrompt="1"/>
          </p:nvPr>
        </p:nvSpPr>
        <p:spPr>
          <a:xfrm>
            <a:off x="3206210"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7" hasCustomPrompt="1"/>
          </p:nvPr>
        </p:nvSpPr>
        <p:spPr>
          <a:xfrm>
            <a:off x="3206210"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8" hasCustomPrompt="1"/>
          </p:nvPr>
        </p:nvSpPr>
        <p:spPr>
          <a:xfrm>
            <a:off x="3206210"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2" name="Text Placeholder 5"/>
          <p:cNvSpPr>
            <a:spLocks noGrp="1"/>
          </p:cNvSpPr>
          <p:nvPr>
            <p:ph type="body" sz="quarter" idx="29" hasCustomPrompt="1"/>
          </p:nvPr>
        </p:nvSpPr>
        <p:spPr>
          <a:xfrm>
            <a:off x="3206210"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30" hasCustomPrompt="1"/>
          </p:nvPr>
        </p:nvSpPr>
        <p:spPr>
          <a:xfrm>
            <a:off x="3206210"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Rectangle 33"/>
          <p:cNvSpPr/>
          <p:nvPr userDrawn="1"/>
        </p:nvSpPr>
        <p:spPr>
          <a:xfrm>
            <a:off x="7336064" y="2021279"/>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7336064" y="2606386"/>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7336064" y="3777507"/>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7336064" y="6351299"/>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7519674"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7519674"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7519674"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7519674"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7519674"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7519674"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1649529"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1649529"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1649529"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1649529"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1833139"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1833139"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1833139"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1833139"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1833139"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1833139"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itle 1"/>
          <p:cNvSpPr>
            <a:spLocks noGrp="1"/>
          </p:cNvSpPr>
          <p:nvPr>
            <p:ph type="title" hasCustomPrompt="1"/>
          </p:nvPr>
        </p:nvSpPr>
        <p:spPr>
          <a:xfrm>
            <a:off x="1943100" y="7000825"/>
            <a:ext cx="5184775" cy="2048004"/>
          </a:xfrm>
        </p:spPr>
        <p:txBody>
          <a:bodyPr anchor="ctr"/>
          <a:lstStyle>
            <a:lvl1pPr algn="r">
              <a:defRPr/>
            </a:lvl1pPr>
          </a:lstStyle>
          <a:p>
            <a:r>
              <a:rPr kumimoji="1" lang="en-US" altLang="ja-JP" dirty="0"/>
              <a:t>Slide title</a:t>
            </a:r>
            <a:endParaRPr kumimoji="1" lang="ja-JP" altLang="en-US" dirty="0"/>
          </a:p>
        </p:txBody>
      </p:sp>
      <p:sp>
        <p:nvSpPr>
          <p:cNvPr id="5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1005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9">
                                            <p:txEl>
                                              <p:pRg st="0" end="0"/>
                                            </p:txEl>
                                          </p:spTgt>
                                        </p:tgtEl>
                                        <p:attrNameLst>
                                          <p:attrName>style.visibility</p:attrName>
                                        </p:attrNameLst>
                                      </p:cBhvr>
                                      <p:to>
                                        <p:strVal val="visible"/>
                                      </p:to>
                                    </p:set>
                                    <p:animEffect transition="in" filter="fade">
                                      <p:cBhvr>
                                        <p:cTn id="47" dur="500"/>
                                        <p:tgtEl>
                                          <p:spTgt spid="39">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fade">
                                      <p:cBhvr>
                                        <p:cTn id="56" dur="500"/>
                                        <p:tgtEl>
                                          <p:spTgt spid="41">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fade">
                                      <p:cBhvr>
                                        <p:cTn id="59" dur="500"/>
                                        <p:tgtEl>
                                          <p:spTgt spid="42">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43">
                                            <p:txEl>
                                              <p:pRg st="0" end="0"/>
                                            </p:txEl>
                                          </p:spTgt>
                                        </p:tgtEl>
                                        <p:attrNameLst>
                                          <p:attrName>style.visibility</p:attrName>
                                        </p:attrNameLst>
                                      </p:cBhvr>
                                      <p:to>
                                        <p:strVal val="visible"/>
                                      </p:to>
                                    </p:set>
                                    <p:animEffect transition="in" filter="fade">
                                      <p:cBhvr>
                                        <p:cTn id="62" dur="500"/>
                                        <p:tgtEl>
                                          <p:spTgt spid="43">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250"/>
                            </p:stCondLst>
                            <p:childTnLst>
                              <p:par>
                                <p:cTn id="67" presetID="10" presetClass="entr" presetSubtype="0" fill="hold" grpId="0" nodeType="afterEffect">
                                  <p:stCondLst>
                                    <p:cond delay="25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48">
                                            <p:txEl>
                                              <p:pRg st="0" end="0"/>
                                            </p:txEl>
                                          </p:spTgt>
                                        </p:tgtEl>
                                        <p:attrNameLst>
                                          <p:attrName>style.visibility</p:attrName>
                                        </p:attrNameLst>
                                      </p:cBhvr>
                                      <p:to>
                                        <p:strVal val="visible"/>
                                      </p:to>
                                    </p:set>
                                    <p:animEffect transition="in" filter="fade">
                                      <p:cBhvr>
                                        <p:cTn id="72" dur="500"/>
                                        <p:tgtEl>
                                          <p:spTgt spid="48">
                                            <p:txEl>
                                              <p:pRg st="0" end="0"/>
                                            </p:txEl>
                                          </p:spTgt>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250"/>
                                  </p:stCondLst>
                                  <p:childTnLst>
                                    <p:set>
                                      <p:cBhvr>
                                        <p:cTn id="77" dur="1" fill="hold">
                                          <p:stCondLst>
                                            <p:cond delay="0"/>
                                          </p:stCondLst>
                                        </p:cTn>
                                        <p:tgtEl>
                                          <p:spTgt spid="49">
                                            <p:txEl>
                                              <p:pRg st="0" end="0"/>
                                            </p:txEl>
                                          </p:spTgt>
                                        </p:tgtEl>
                                        <p:attrNameLst>
                                          <p:attrName>style.visibility</p:attrName>
                                        </p:attrNameLst>
                                      </p:cBhvr>
                                      <p:to>
                                        <p:strVal val="visible"/>
                                      </p:to>
                                    </p:set>
                                    <p:animEffect transition="in" filter="fade">
                                      <p:cBhvr>
                                        <p:cTn id="78" dur="500"/>
                                        <p:tgtEl>
                                          <p:spTgt spid="49">
                                            <p:txEl>
                                              <p:pRg st="0" end="0"/>
                                            </p:txEl>
                                          </p:spTgt>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50">
                                            <p:txEl>
                                              <p:pRg st="0" end="0"/>
                                            </p:txEl>
                                          </p:spTgt>
                                        </p:tgtEl>
                                        <p:attrNameLst>
                                          <p:attrName>style.visibility</p:attrName>
                                        </p:attrNameLst>
                                      </p:cBhvr>
                                      <p:to>
                                        <p:strVal val="visible"/>
                                      </p:to>
                                    </p:set>
                                    <p:animEffect transition="in" filter="fade">
                                      <p:cBhvr>
                                        <p:cTn id="84" dur="500"/>
                                        <p:tgtEl>
                                          <p:spTgt spid="50">
                                            <p:txEl>
                                              <p:pRg st="0" end="0"/>
                                            </p:txEl>
                                          </p:spTgt>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51">
                                            <p:txEl>
                                              <p:pRg st="0" end="0"/>
                                            </p:txEl>
                                          </p:spTgt>
                                        </p:tgtEl>
                                        <p:attrNameLst>
                                          <p:attrName>style.visibility</p:attrName>
                                        </p:attrNameLst>
                                      </p:cBhvr>
                                      <p:to>
                                        <p:strVal val="visible"/>
                                      </p:to>
                                    </p:set>
                                    <p:animEffect transition="in" filter="fade">
                                      <p:cBhvr>
                                        <p:cTn id="87" dur="500"/>
                                        <p:tgtEl>
                                          <p:spTgt spid="51">
                                            <p:txEl>
                                              <p:pRg st="0" end="0"/>
                                            </p:txEl>
                                          </p:spTgt>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52">
                                            <p:txEl>
                                              <p:pRg st="0" end="0"/>
                                            </p:txEl>
                                          </p:spTgt>
                                        </p:tgtEl>
                                        <p:attrNameLst>
                                          <p:attrName>style.visibility</p:attrName>
                                        </p:attrNameLst>
                                      </p:cBhvr>
                                      <p:to>
                                        <p:strVal val="visible"/>
                                      </p:to>
                                    </p:set>
                                    <p:animEffect transition="in" filter="fade">
                                      <p:cBhvr>
                                        <p:cTn id="90" dur="500"/>
                                        <p:tgtEl>
                                          <p:spTgt spid="52">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53">
                                            <p:txEl>
                                              <p:pRg st="0" end="0"/>
                                            </p:txEl>
                                          </p:spTgt>
                                        </p:tgtEl>
                                        <p:attrNameLst>
                                          <p:attrName>style.visibility</p:attrName>
                                        </p:attrNameLst>
                                      </p:cBhvr>
                                      <p:to>
                                        <p:strVal val="visible"/>
                                      </p:to>
                                    </p:set>
                                    <p:animEffect transition="in" filter="fade">
                                      <p:cBhvr>
                                        <p:cTn id="93" dur="500"/>
                                        <p:tgtEl>
                                          <p:spTgt spid="53">
                                            <p:txEl>
                                              <p:pRg st="0" end="0"/>
                                            </p:txEl>
                                          </p:spTgt>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par>
                          <p:cTn id="97" fill="hold">
                            <p:stCondLst>
                              <p:cond delay="2000"/>
                            </p:stCondLst>
                            <p:childTnLst>
                              <p:par>
                                <p:cTn id="98" presetID="2" presetClass="entr" presetSubtype="4" decel="100000" fill="hold" grpId="0" nodeType="afterEffect">
                                  <p:stCondLst>
                                    <p:cond delay="250"/>
                                  </p:stCondLst>
                                  <p:iterate type="wd">
                                    <p:tmPct val="10000"/>
                                  </p:iterate>
                                  <p:childTnLst>
                                    <p:set>
                                      <p:cBhvr>
                                        <p:cTn id="99" dur="1" fill="hold">
                                          <p:stCondLst>
                                            <p:cond delay="0"/>
                                          </p:stCondLst>
                                        </p:cTn>
                                        <p:tgtEl>
                                          <p:spTgt spid="57"/>
                                        </p:tgtEl>
                                        <p:attrNameLst>
                                          <p:attrName>style.visibility</p:attrName>
                                        </p:attrNameLst>
                                      </p:cBhvr>
                                      <p:to>
                                        <p:strVal val="visible"/>
                                      </p:to>
                                    </p:set>
                                    <p:anim calcmode="lin" valueType="num">
                                      <p:cBhvr additive="base">
                                        <p:cTn id="100" dur="1000" fill="hold"/>
                                        <p:tgtEl>
                                          <p:spTgt spid="57"/>
                                        </p:tgtEl>
                                        <p:attrNameLst>
                                          <p:attrName>ppt_x</p:attrName>
                                        </p:attrNameLst>
                                      </p:cBhvr>
                                      <p:tavLst>
                                        <p:tav tm="0">
                                          <p:val>
                                            <p:strVal val="#ppt_x"/>
                                          </p:val>
                                        </p:tav>
                                        <p:tav tm="100000">
                                          <p:val>
                                            <p:strVal val="#ppt_x"/>
                                          </p:val>
                                        </p:tav>
                                      </p:tavLst>
                                    </p:anim>
                                    <p:anim calcmode="lin" valueType="num">
                                      <p:cBhvr additive="base">
                                        <p:cTn id="101" dur="1000" fill="hold"/>
                                        <p:tgtEl>
                                          <p:spTgt spid="57"/>
                                        </p:tgtEl>
                                        <p:attrNameLst>
                                          <p:attrName>ppt_y</p:attrName>
                                        </p:attrNameLst>
                                      </p:cBhvr>
                                      <p:tavLst>
                                        <p:tav tm="0">
                                          <p:val>
                                            <p:strVal val="1+#ppt_h/2"/>
                                          </p:val>
                                        </p:tav>
                                        <p:tav tm="100000">
                                          <p:val>
                                            <p:strVal val="#ppt_y"/>
                                          </p:val>
                                        </p:tav>
                                      </p:tavLst>
                                    </p:anim>
                                  </p:childTnLst>
                                </p:cTn>
                              </p:par>
                            </p:childTnLst>
                          </p:cTn>
                        </p:par>
                        <p:par>
                          <p:cTn id="102" fill="hold">
                            <p:stCondLst>
                              <p:cond delay="3350"/>
                            </p:stCondLst>
                            <p:childTnLst>
                              <p:par>
                                <p:cTn id="103" presetID="10" presetClass="entr" presetSubtype="0" fill="hold" grpId="0" nodeType="afterEffect">
                                  <p:stCondLst>
                                    <p:cond delay="25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35" grpId="0" animBg="1"/>
      <p:bldP spid="36" grpId="0" animBg="1"/>
      <p:bldP spid="37" grpId="0" animBg="1"/>
      <p:bldP spid="38" grpId="0" build="p">
        <p:tmplLst>
          <p:tmpl lvl="1">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animBg="1"/>
      <p:bldP spid="46" grpId="0" animBg="1"/>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 Table">
    <p:spTree>
      <p:nvGrpSpPr>
        <p:cNvPr id="1" name=""/>
        <p:cNvGrpSpPr/>
        <p:nvPr/>
      </p:nvGrpSpPr>
      <p:grpSpPr>
        <a:xfrm>
          <a:off x="0" y="0"/>
          <a:ext cx="0" cy="0"/>
          <a:chOff x="0" y="0"/>
          <a:chExt cx="0" cy="0"/>
        </a:xfrm>
      </p:grpSpPr>
      <p:sp>
        <p:nvSpPr>
          <p:cNvPr id="5" name="Rectangle 4"/>
          <p:cNvSpPr/>
          <p:nvPr userDrawn="1"/>
        </p:nvSpPr>
        <p:spPr>
          <a:xfrm>
            <a:off x="4209672" y="4215132"/>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4209672" y="5146691"/>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4209672" y="6078250"/>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4209672" y="7009809"/>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4209672" y="7941368"/>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5951476"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7693280"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943508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1176888"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291869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28" hasCustomPrompt="1"/>
          </p:nvPr>
        </p:nvSpPr>
        <p:spPr>
          <a:xfrm>
            <a:off x="1466049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0" y="4398423"/>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30" hasCustomPrompt="1"/>
          </p:nvPr>
        </p:nvSpPr>
        <p:spPr>
          <a:xfrm>
            <a:off x="1403350" y="5329982"/>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31" hasCustomPrompt="1"/>
          </p:nvPr>
        </p:nvSpPr>
        <p:spPr>
          <a:xfrm>
            <a:off x="1403350" y="6261541"/>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32" hasCustomPrompt="1"/>
          </p:nvPr>
        </p:nvSpPr>
        <p:spPr>
          <a:xfrm>
            <a:off x="1403350" y="7180887"/>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33" hasCustomPrompt="1"/>
          </p:nvPr>
        </p:nvSpPr>
        <p:spPr>
          <a:xfrm>
            <a:off x="1403350" y="8124659"/>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23"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74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700"/>
                            </p:stCondLst>
                            <p:childTnLst>
                              <p:par>
                                <p:cTn id="30" presetID="10" presetClass="entr" presetSubtype="0" fill="hold" grpId="0"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fade">
                                      <p:cBhvr>
                                        <p:cTn id="44" dur="500"/>
                                        <p:tgtEl>
                                          <p:spTgt spid="1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fade">
                                      <p:cBhvr>
                                        <p:cTn id="50" dur="500"/>
                                        <p:tgtEl>
                                          <p:spTgt spid="16">
                                            <p:txEl>
                                              <p:pRg st="0" end="0"/>
                                            </p:txEl>
                                          </p:spTgt>
                                        </p:tgtEl>
                                      </p:cBhvr>
                                    </p:animEffect>
                                  </p:childTnLst>
                                </p:cTn>
                              </p:par>
                            </p:childTnLst>
                          </p:cTn>
                        </p:par>
                        <p:par>
                          <p:cTn id="51" fill="hold">
                            <p:stCondLst>
                              <p:cond delay="3800"/>
                            </p:stCondLst>
                            <p:childTnLst>
                              <p:par>
                                <p:cTn id="52" presetID="10" presetClass="entr" presetSubtype="0" fill="hold" grpId="0" nodeType="after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500"/>
                                        <p:tgtEl>
                                          <p:spTgt spid="17">
                                            <p:txEl>
                                              <p:pRg st="0" end="0"/>
                                            </p:txEl>
                                          </p:spTgt>
                                        </p:tgtEl>
                                      </p:cBhvr>
                                    </p:animEffect>
                                  </p:childTnLst>
                                </p:cTn>
                              </p:par>
                            </p:childTnLst>
                          </p:cTn>
                        </p:par>
                        <p:par>
                          <p:cTn id="55" fill="hold">
                            <p:stCondLst>
                              <p:cond delay="4300"/>
                            </p:stCondLst>
                            <p:childTnLst>
                              <p:par>
                                <p:cTn id="56" presetID="10" presetClass="entr" presetSubtype="0"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fade">
                                      <p:cBhvr>
                                        <p:cTn id="58" dur="500"/>
                                        <p:tgtEl>
                                          <p:spTgt spid="18">
                                            <p:txEl>
                                              <p:pRg st="0" end="0"/>
                                            </p:txEl>
                                          </p:spTgt>
                                        </p:tgtEl>
                                      </p:cBhvr>
                                    </p:animEffect>
                                  </p:childTnLst>
                                </p:cTn>
                              </p:par>
                            </p:childTnLst>
                          </p:cTn>
                        </p:par>
                        <p:par>
                          <p:cTn id="59" fill="hold">
                            <p:stCondLst>
                              <p:cond delay="4800"/>
                            </p:stCondLst>
                            <p:childTnLst>
                              <p:par>
                                <p:cTn id="60" presetID="10" presetClass="entr" presetSubtype="0" fill="hold" grpId="0" nodeType="after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fade">
                                      <p:cBhvr>
                                        <p:cTn id="62" dur="500"/>
                                        <p:tgtEl>
                                          <p:spTgt spid="19">
                                            <p:txEl>
                                              <p:pRg st="0" end="0"/>
                                            </p:txEl>
                                          </p:spTgt>
                                        </p:tgtEl>
                                      </p:cBhvr>
                                    </p:animEffect>
                                  </p:childTnLst>
                                </p:cTn>
                              </p:par>
                            </p:childTnLst>
                          </p:cTn>
                        </p:par>
                        <p:par>
                          <p:cTn id="63" fill="hold">
                            <p:stCondLst>
                              <p:cond delay="530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5800"/>
                            </p:stCondLst>
                            <p:childTnLst>
                              <p:par>
                                <p:cTn id="68" presetID="10" presetClass="entr" presetSubtype="0" fill="hold" grpId="0" nodeType="after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fade">
                                      <p:cBhvr>
                                        <p:cTn id="7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4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6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 Table 2">
    <p:spTree>
      <p:nvGrpSpPr>
        <p:cNvPr id="1" name=""/>
        <p:cNvGrpSpPr/>
        <p:nvPr/>
      </p:nvGrpSpPr>
      <p:grpSpPr>
        <a:xfrm>
          <a:off x="0" y="0"/>
          <a:ext cx="0" cy="0"/>
          <a:chOff x="0" y="0"/>
          <a:chExt cx="0" cy="0"/>
        </a:xfrm>
      </p:grpSpPr>
      <p:sp>
        <p:nvSpPr>
          <p:cNvPr id="5" name="Rectangle 4"/>
          <p:cNvSpPr/>
          <p:nvPr userDrawn="1"/>
        </p:nvSpPr>
        <p:spPr>
          <a:xfrm>
            <a:off x="4209671" y="436325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622612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824258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1025904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227549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429195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1" y="436325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34" hasCustomPrompt="1"/>
          </p:nvPr>
        </p:nvSpPr>
        <p:spPr>
          <a:xfrm>
            <a:off x="521790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35" hasCustomPrompt="1"/>
          </p:nvPr>
        </p:nvSpPr>
        <p:spPr>
          <a:xfrm>
            <a:off x="723435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6" hasCustomPrompt="1"/>
          </p:nvPr>
        </p:nvSpPr>
        <p:spPr>
          <a:xfrm>
            <a:off x="925081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37" hasCustomPrompt="1"/>
          </p:nvPr>
        </p:nvSpPr>
        <p:spPr>
          <a:xfrm>
            <a:off x="1126726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Text Placeholder 5"/>
          <p:cNvSpPr>
            <a:spLocks noGrp="1"/>
          </p:cNvSpPr>
          <p:nvPr>
            <p:ph type="body" sz="quarter" idx="38" hasCustomPrompt="1"/>
          </p:nvPr>
        </p:nvSpPr>
        <p:spPr>
          <a:xfrm>
            <a:off x="1328372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39" hasCustomPrompt="1"/>
          </p:nvPr>
        </p:nvSpPr>
        <p:spPr>
          <a:xfrm>
            <a:off x="15300183"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0" name="Rectangle 29"/>
          <p:cNvSpPr/>
          <p:nvPr userDrawn="1"/>
        </p:nvSpPr>
        <p:spPr>
          <a:xfrm>
            <a:off x="4209671" y="493267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Text Placeholder 5"/>
          <p:cNvSpPr>
            <a:spLocks noGrp="1"/>
          </p:cNvSpPr>
          <p:nvPr>
            <p:ph type="body" sz="quarter" idx="40" hasCustomPrompt="1"/>
          </p:nvPr>
        </p:nvSpPr>
        <p:spPr>
          <a:xfrm>
            <a:off x="1403351" y="493267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2" name="Rectangle 31"/>
          <p:cNvSpPr/>
          <p:nvPr userDrawn="1"/>
        </p:nvSpPr>
        <p:spPr>
          <a:xfrm>
            <a:off x="4209671" y="5502095"/>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Text Placeholder 5"/>
          <p:cNvSpPr>
            <a:spLocks noGrp="1"/>
          </p:cNvSpPr>
          <p:nvPr>
            <p:ph type="body" sz="quarter" idx="41" hasCustomPrompt="1"/>
          </p:nvPr>
        </p:nvSpPr>
        <p:spPr>
          <a:xfrm>
            <a:off x="1403351" y="5502095"/>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4" name="Rectangle 33"/>
          <p:cNvSpPr/>
          <p:nvPr userDrawn="1"/>
        </p:nvSpPr>
        <p:spPr>
          <a:xfrm>
            <a:off x="4209671" y="6071513"/>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Text Placeholder 5"/>
          <p:cNvSpPr>
            <a:spLocks noGrp="1"/>
          </p:cNvSpPr>
          <p:nvPr>
            <p:ph type="body" sz="quarter" idx="42" hasCustomPrompt="1"/>
          </p:nvPr>
        </p:nvSpPr>
        <p:spPr>
          <a:xfrm>
            <a:off x="1403351" y="6071513"/>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6" name="Rectangle 35"/>
          <p:cNvSpPr/>
          <p:nvPr userDrawn="1"/>
        </p:nvSpPr>
        <p:spPr>
          <a:xfrm>
            <a:off x="4209671" y="6640931"/>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Text Placeholder 5"/>
          <p:cNvSpPr>
            <a:spLocks noGrp="1"/>
          </p:cNvSpPr>
          <p:nvPr>
            <p:ph type="body" sz="quarter" idx="43" hasCustomPrompt="1"/>
          </p:nvPr>
        </p:nvSpPr>
        <p:spPr>
          <a:xfrm>
            <a:off x="1403351" y="6640931"/>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8" name="Rectangle 37"/>
          <p:cNvSpPr/>
          <p:nvPr userDrawn="1"/>
        </p:nvSpPr>
        <p:spPr>
          <a:xfrm>
            <a:off x="4209671" y="7210349"/>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Text Placeholder 5"/>
          <p:cNvSpPr>
            <a:spLocks noGrp="1"/>
          </p:cNvSpPr>
          <p:nvPr>
            <p:ph type="body" sz="quarter" idx="44" hasCustomPrompt="1"/>
          </p:nvPr>
        </p:nvSpPr>
        <p:spPr>
          <a:xfrm>
            <a:off x="1403351" y="721034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Rectangle 39"/>
          <p:cNvSpPr/>
          <p:nvPr userDrawn="1"/>
        </p:nvSpPr>
        <p:spPr>
          <a:xfrm>
            <a:off x="4209671" y="774798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45" hasCustomPrompt="1"/>
          </p:nvPr>
        </p:nvSpPr>
        <p:spPr>
          <a:xfrm>
            <a:off x="1403351" y="774798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Rectangle 41"/>
          <p:cNvSpPr/>
          <p:nvPr userDrawn="1"/>
        </p:nvSpPr>
        <p:spPr>
          <a:xfrm>
            <a:off x="4209671" y="831740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Text Placeholder 5"/>
          <p:cNvSpPr>
            <a:spLocks noGrp="1"/>
          </p:cNvSpPr>
          <p:nvPr>
            <p:ph type="body" sz="quarter" idx="46" hasCustomPrompt="1"/>
          </p:nvPr>
        </p:nvSpPr>
        <p:spPr>
          <a:xfrm>
            <a:off x="1403351" y="831740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4" name="Title 1"/>
          <p:cNvSpPr>
            <a:spLocks noGrp="1"/>
          </p:cNvSpPr>
          <p:nvPr>
            <p:ph type="title" hasCustomPrompt="1"/>
          </p:nvPr>
        </p:nvSpPr>
        <p:spPr>
          <a:xfrm>
            <a:off x="3022600" y="1250122"/>
            <a:ext cx="12242800" cy="1042908"/>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45"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997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10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60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500"/>
                                        <p:tgtEl>
                                          <p:spTgt spid="24">
                                            <p:txEl>
                                              <p:pRg st="0" end="0"/>
                                            </p:txEl>
                                          </p:spTgt>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500"/>
                                        <p:tgtEl>
                                          <p:spTgt spid="25">
                                            <p:txEl>
                                              <p:pRg st="0" end="0"/>
                                            </p:txEl>
                                          </p:spTgt>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fade">
                                      <p:cBhvr>
                                        <p:cTn id="53" dur="500"/>
                                        <p:tgtEl>
                                          <p:spTgt spid="12">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fade">
                                      <p:cBhvr>
                                        <p:cTn id="56" dur="500"/>
                                        <p:tgtEl>
                                          <p:spTgt spid="26">
                                            <p:txEl>
                                              <p:pRg st="0" end="0"/>
                                            </p:txEl>
                                          </p:spTgt>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fade">
                                      <p:cBhvr>
                                        <p:cTn id="65" dur="500"/>
                                        <p:tgtEl>
                                          <p:spTgt spid="14">
                                            <p:txEl>
                                              <p:pRg st="0" end="0"/>
                                            </p:txEl>
                                          </p:spTgt>
                                        </p:tgtEl>
                                      </p:cBhvr>
                                    </p:animEffect>
                                  </p:childTnLst>
                                </p:cTn>
                              </p:par>
                              <p:par>
                                <p:cTn id="66" presetID="10" presetClass="entr" presetSubtype="0" fill="hold" grpId="0" nodeType="withEffect">
                                  <p:stCondLst>
                                    <p:cond delay="900"/>
                                  </p:stCondLst>
                                  <p:childTnLst>
                                    <p:set>
                                      <p:cBhvr>
                                        <p:cTn id="67" dur="1" fill="hold">
                                          <p:stCondLst>
                                            <p:cond delay="0"/>
                                          </p:stCondLst>
                                        </p:cTn>
                                        <p:tgtEl>
                                          <p:spTgt spid="28">
                                            <p:txEl>
                                              <p:pRg st="0" end="0"/>
                                            </p:txEl>
                                          </p:spTgt>
                                        </p:tgtEl>
                                        <p:attrNameLst>
                                          <p:attrName>style.visibility</p:attrName>
                                        </p:attrNameLst>
                                      </p:cBhvr>
                                      <p:to>
                                        <p:strVal val="visible"/>
                                      </p:to>
                                    </p:set>
                                    <p:animEffect transition="in" filter="fade">
                                      <p:cBhvr>
                                        <p:cTn id="68" dur="500"/>
                                        <p:tgtEl>
                                          <p:spTgt spid="28">
                                            <p:txEl>
                                              <p:pRg st="0" end="0"/>
                                            </p:txEl>
                                          </p:spTgt>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fade">
                                      <p:cBhvr>
                                        <p:cTn id="71" dur="500"/>
                                        <p:tgtEl>
                                          <p:spTgt spid="15">
                                            <p:txEl>
                                              <p:pRg st="0" end="0"/>
                                            </p:txEl>
                                          </p:spTgt>
                                        </p:tgtEl>
                                      </p:cBhvr>
                                    </p:animEffect>
                                  </p:childTnLst>
                                </p:cTn>
                              </p:par>
                              <p:par>
                                <p:cTn id="72" presetID="10" presetClass="entr" presetSubtype="0" fill="hold" grpId="0" nodeType="withEffect">
                                  <p:stCondLst>
                                    <p:cond delay="1100"/>
                                  </p:stCondLst>
                                  <p:childTnLst>
                                    <p:set>
                                      <p:cBhvr>
                                        <p:cTn id="73" dur="1" fill="hold">
                                          <p:stCondLst>
                                            <p:cond delay="0"/>
                                          </p:stCondLst>
                                        </p:cTn>
                                        <p:tgtEl>
                                          <p:spTgt spid="29">
                                            <p:txEl>
                                              <p:pRg st="0" end="0"/>
                                            </p:txEl>
                                          </p:spTgt>
                                        </p:tgtEl>
                                        <p:attrNameLst>
                                          <p:attrName>style.visibility</p:attrName>
                                        </p:attrNameLst>
                                      </p:cBhvr>
                                      <p:to>
                                        <p:strVal val="visible"/>
                                      </p:to>
                                    </p:set>
                                    <p:animEffect transition="in" filter="fade">
                                      <p:cBhvr>
                                        <p:cTn id="74" dur="500"/>
                                        <p:tgtEl>
                                          <p:spTgt spid="29">
                                            <p:txEl>
                                              <p:pRg st="0" end="0"/>
                                            </p:txEl>
                                          </p:spTgt>
                                        </p:tgtEl>
                                      </p:cBhvr>
                                    </p:animEffect>
                                  </p:childTnLst>
                                </p:cTn>
                              </p:par>
                            </p:childTnLst>
                          </p:cTn>
                        </p:par>
                        <p:par>
                          <p:cTn id="75" fill="hold">
                            <p:stCondLst>
                              <p:cond delay="4600"/>
                            </p:stCondLst>
                            <p:childTnLst>
                              <p:par>
                                <p:cTn id="76" presetID="10" presetClass="entr" presetSubtype="0" fill="hold" grpId="0" nodeType="after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childTnLst>
                          </p:cTn>
                        </p:par>
                        <p:par>
                          <p:cTn id="79" fill="hold">
                            <p:stCondLst>
                              <p:cond delay="5100"/>
                            </p:stCondLst>
                            <p:childTnLst>
                              <p:par>
                                <p:cTn id="80" presetID="10" presetClass="entr" presetSubtype="0" fill="hold" grpId="0" nodeType="afterEffect">
                                  <p:stCondLst>
                                    <p:cond delay="0"/>
                                  </p:stCondLst>
                                  <p:childTnLst>
                                    <p:set>
                                      <p:cBhvr>
                                        <p:cTn id="81" dur="1" fill="hold">
                                          <p:stCondLst>
                                            <p:cond delay="0"/>
                                          </p:stCondLst>
                                        </p:cTn>
                                        <p:tgtEl>
                                          <p:spTgt spid="31">
                                            <p:txEl>
                                              <p:pRg st="0" end="0"/>
                                            </p:txEl>
                                          </p:spTgt>
                                        </p:tgtEl>
                                        <p:attrNameLst>
                                          <p:attrName>style.visibility</p:attrName>
                                        </p:attrNameLst>
                                      </p:cBhvr>
                                      <p:to>
                                        <p:strVal val="visible"/>
                                      </p:to>
                                    </p:set>
                                    <p:animEffect transition="in" filter="fade">
                                      <p:cBhvr>
                                        <p:cTn id="82" dur="500"/>
                                        <p:tgtEl>
                                          <p:spTgt spid="31">
                                            <p:txEl>
                                              <p:pRg st="0" end="0"/>
                                            </p:txEl>
                                          </p:spTgt>
                                        </p:tgtEl>
                                      </p:cBhvr>
                                    </p:animEffect>
                                  </p:childTnLst>
                                </p:cTn>
                              </p:par>
                            </p:childTnLst>
                          </p:cTn>
                        </p:par>
                        <p:par>
                          <p:cTn id="83" fill="hold">
                            <p:stCondLst>
                              <p:cond delay="5600"/>
                            </p:stCondLst>
                            <p:childTnLst>
                              <p:par>
                                <p:cTn id="84" presetID="10" presetClass="entr" presetSubtype="0" fill="hold" grpId="0" nodeType="afterEffect">
                                  <p:stCondLst>
                                    <p:cond delay="0"/>
                                  </p:stCondLst>
                                  <p:childTnLst>
                                    <p:set>
                                      <p:cBhvr>
                                        <p:cTn id="85" dur="1" fill="hold">
                                          <p:stCondLst>
                                            <p:cond delay="0"/>
                                          </p:stCondLst>
                                        </p:cTn>
                                        <p:tgtEl>
                                          <p:spTgt spid="33">
                                            <p:txEl>
                                              <p:pRg st="0" end="0"/>
                                            </p:txEl>
                                          </p:spTgt>
                                        </p:tgtEl>
                                        <p:attrNameLst>
                                          <p:attrName>style.visibility</p:attrName>
                                        </p:attrNameLst>
                                      </p:cBhvr>
                                      <p:to>
                                        <p:strVal val="visible"/>
                                      </p:to>
                                    </p:set>
                                    <p:animEffect transition="in" filter="fade">
                                      <p:cBhvr>
                                        <p:cTn id="86" dur="500"/>
                                        <p:tgtEl>
                                          <p:spTgt spid="33">
                                            <p:txEl>
                                              <p:pRg st="0" end="0"/>
                                            </p:txEl>
                                          </p:spTgt>
                                        </p:tgtEl>
                                      </p:cBhvr>
                                    </p:animEffect>
                                  </p:childTnLst>
                                </p:cTn>
                              </p:par>
                            </p:childTnLst>
                          </p:cTn>
                        </p:par>
                        <p:par>
                          <p:cTn id="87" fill="hold">
                            <p:stCondLst>
                              <p:cond delay="6100"/>
                            </p:stCondLst>
                            <p:childTnLst>
                              <p:par>
                                <p:cTn id="88" presetID="10" presetClass="entr" presetSubtype="0" fill="hold" grpId="0" nodeType="afterEffect">
                                  <p:stCondLst>
                                    <p:cond delay="0"/>
                                  </p:stCondLst>
                                  <p:childTnLst>
                                    <p:set>
                                      <p:cBhvr>
                                        <p:cTn id="89" dur="1" fill="hold">
                                          <p:stCondLst>
                                            <p:cond delay="0"/>
                                          </p:stCondLst>
                                        </p:cTn>
                                        <p:tgtEl>
                                          <p:spTgt spid="35">
                                            <p:txEl>
                                              <p:pRg st="0" end="0"/>
                                            </p:txEl>
                                          </p:spTgt>
                                        </p:tgtEl>
                                        <p:attrNameLst>
                                          <p:attrName>style.visibility</p:attrName>
                                        </p:attrNameLst>
                                      </p:cBhvr>
                                      <p:to>
                                        <p:strVal val="visible"/>
                                      </p:to>
                                    </p:set>
                                    <p:animEffect transition="in" filter="fade">
                                      <p:cBhvr>
                                        <p:cTn id="90" dur="500"/>
                                        <p:tgtEl>
                                          <p:spTgt spid="35">
                                            <p:txEl>
                                              <p:pRg st="0" end="0"/>
                                            </p:txEl>
                                          </p:spTgt>
                                        </p:tgtEl>
                                      </p:cBhvr>
                                    </p:animEffect>
                                  </p:childTnLst>
                                </p:cTn>
                              </p:par>
                            </p:childTnLst>
                          </p:cTn>
                        </p:par>
                        <p:par>
                          <p:cTn id="91" fill="hold">
                            <p:stCondLst>
                              <p:cond delay="6600"/>
                            </p:stCondLst>
                            <p:childTnLst>
                              <p:par>
                                <p:cTn id="92" presetID="10" presetClass="entr" presetSubtype="0" fill="hold" grpId="0" nodeType="afterEffect">
                                  <p:stCondLst>
                                    <p:cond delay="0"/>
                                  </p:stCondLst>
                                  <p:childTnLst>
                                    <p:set>
                                      <p:cBhvr>
                                        <p:cTn id="93" dur="1" fill="hold">
                                          <p:stCondLst>
                                            <p:cond delay="0"/>
                                          </p:stCondLst>
                                        </p:cTn>
                                        <p:tgtEl>
                                          <p:spTgt spid="37">
                                            <p:txEl>
                                              <p:pRg st="0" end="0"/>
                                            </p:txEl>
                                          </p:spTgt>
                                        </p:tgtEl>
                                        <p:attrNameLst>
                                          <p:attrName>style.visibility</p:attrName>
                                        </p:attrNameLst>
                                      </p:cBhvr>
                                      <p:to>
                                        <p:strVal val="visible"/>
                                      </p:to>
                                    </p:set>
                                    <p:animEffect transition="in" filter="fade">
                                      <p:cBhvr>
                                        <p:cTn id="94" dur="500"/>
                                        <p:tgtEl>
                                          <p:spTgt spid="37">
                                            <p:txEl>
                                              <p:pRg st="0" end="0"/>
                                            </p:txEl>
                                          </p:spTgt>
                                        </p:tgtEl>
                                      </p:cBhvr>
                                    </p:animEffect>
                                  </p:childTnLst>
                                </p:cTn>
                              </p:par>
                            </p:childTnLst>
                          </p:cTn>
                        </p:par>
                        <p:par>
                          <p:cTn id="95" fill="hold">
                            <p:stCondLst>
                              <p:cond delay="7100"/>
                            </p:stCondLst>
                            <p:childTnLst>
                              <p:par>
                                <p:cTn id="96" presetID="10" presetClass="entr" presetSubtype="0" fill="hold" grpId="0" nodeType="afterEffect">
                                  <p:stCondLst>
                                    <p:cond delay="0"/>
                                  </p:stCondLst>
                                  <p:childTnLst>
                                    <p:set>
                                      <p:cBhvr>
                                        <p:cTn id="97" dur="1" fill="hold">
                                          <p:stCondLst>
                                            <p:cond delay="0"/>
                                          </p:stCondLst>
                                        </p:cTn>
                                        <p:tgtEl>
                                          <p:spTgt spid="39">
                                            <p:txEl>
                                              <p:pRg st="0" end="0"/>
                                            </p:txEl>
                                          </p:spTgt>
                                        </p:tgtEl>
                                        <p:attrNameLst>
                                          <p:attrName>style.visibility</p:attrName>
                                        </p:attrNameLst>
                                      </p:cBhvr>
                                      <p:to>
                                        <p:strVal val="visible"/>
                                      </p:to>
                                    </p:set>
                                    <p:animEffect transition="in" filter="fade">
                                      <p:cBhvr>
                                        <p:cTn id="98" dur="500"/>
                                        <p:tgtEl>
                                          <p:spTgt spid="39">
                                            <p:txEl>
                                              <p:pRg st="0" end="0"/>
                                            </p:txEl>
                                          </p:spTgt>
                                        </p:tgtEl>
                                      </p:cBhvr>
                                    </p:animEffect>
                                  </p:childTnLst>
                                </p:cTn>
                              </p:par>
                            </p:childTnLst>
                          </p:cTn>
                        </p:par>
                        <p:par>
                          <p:cTn id="99" fill="hold">
                            <p:stCondLst>
                              <p:cond delay="7600"/>
                            </p:stCondLst>
                            <p:childTnLst>
                              <p:par>
                                <p:cTn id="100" presetID="10" presetClass="entr" presetSubtype="0" fill="hold" grpId="0" nodeType="afterEffect">
                                  <p:stCondLst>
                                    <p:cond delay="0"/>
                                  </p:stCondLst>
                                  <p:childTnLst>
                                    <p:set>
                                      <p:cBhvr>
                                        <p:cTn id="101" dur="1" fill="hold">
                                          <p:stCondLst>
                                            <p:cond delay="0"/>
                                          </p:stCondLst>
                                        </p:cTn>
                                        <p:tgtEl>
                                          <p:spTgt spid="41">
                                            <p:txEl>
                                              <p:pRg st="0" end="0"/>
                                            </p:txEl>
                                          </p:spTgt>
                                        </p:tgtEl>
                                        <p:attrNameLst>
                                          <p:attrName>style.visibility</p:attrName>
                                        </p:attrNameLst>
                                      </p:cBhvr>
                                      <p:to>
                                        <p:strVal val="visible"/>
                                      </p:to>
                                    </p:set>
                                    <p:animEffect transition="in" filter="fade">
                                      <p:cBhvr>
                                        <p:cTn id="102" dur="500"/>
                                        <p:tgtEl>
                                          <p:spTgt spid="41">
                                            <p:txEl>
                                              <p:pRg st="0" end="0"/>
                                            </p:txEl>
                                          </p:spTgt>
                                        </p:tgtEl>
                                      </p:cBhvr>
                                    </p:animEffect>
                                  </p:childTnLst>
                                </p:cTn>
                              </p:par>
                            </p:childTnLst>
                          </p:cTn>
                        </p:par>
                        <p:par>
                          <p:cTn id="103" fill="hold">
                            <p:stCondLst>
                              <p:cond delay="8100"/>
                            </p:stCondLst>
                            <p:childTnLst>
                              <p:par>
                                <p:cTn id="104" presetID="10" presetClass="entr" presetSubtype="0" fill="hold" grpId="0" nodeType="afterEffect">
                                  <p:stCondLst>
                                    <p:cond delay="0"/>
                                  </p:stCondLst>
                                  <p:childTnLst>
                                    <p:set>
                                      <p:cBhvr>
                                        <p:cTn id="105" dur="1" fill="hold">
                                          <p:stCondLst>
                                            <p:cond delay="0"/>
                                          </p:stCondLst>
                                        </p:cTn>
                                        <p:tgtEl>
                                          <p:spTgt spid="43">
                                            <p:txEl>
                                              <p:pRg st="0" end="0"/>
                                            </p:txEl>
                                          </p:spTgt>
                                        </p:tgtEl>
                                        <p:attrNameLst>
                                          <p:attrName>style.visibility</p:attrName>
                                        </p:attrNameLst>
                                      </p:cBhvr>
                                      <p:to>
                                        <p:strVal val="visible"/>
                                      </p:to>
                                    </p:set>
                                    <p:animEffect transition="in" filter="fade">
                                      <p:cBhvr>
                                        <p:cTn id="106"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4" grpId="0" build="p">
        <p:tmplLst>
          <p:tmpl lvl="1">
            <p:tnLst>
              <p:par>
                <p:cTn presetID="10" presetClass="entr" presetSubtype="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3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7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9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11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bldP spid="45" grpId="0">
        <p:tmplLst>
          <p:tmpl>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ble 5x2">
    <p:spTree>
      <p:nvGrpSpPr>
        <p:cNvPr id="1" name=""/>
        <p:cNvGrpSpPr/>
        <p:nvPr/>
      </p:nvGrpSpPr>
      <p:grpSpPr>
        <a:xfrm>
          <a:off x="0" y="0"/>
          <a:ext cx="0" cy="0"/>
          <a:chOff x="0" y="0"/>
          <a:chExt cx="0" cy="0"/>
        </a:xfrm>
      </p:grpSpPr>
      <p:sp>
        <p:nvSpPr>
          <p:cNvPr id="5" name="Rectangle 4"/>
          <p:cNvSpPr/>
          <p:nvPr userDrawn="1"/>
        </p:nvSpPr>
        <p:spPr>
          <a:xfrm>
            <a:off x="9143999" y="3270250"/>
            <a:ext cx="7740652" cy="93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4201809"/>
            <a:ext cx="7740652" cy="93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5133368"/>
            <a:ext cx="7740652" cy="93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6064927"/>
            <a:ext cx="7740652" cy="93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996486"/>
            <a:ext cx="7740652" cy="93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2338691"/>
            <a:ext cx="2628899" cy="9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3999" y="2338691"/>
            <a:ext cx="7740651" cy="93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3270250"/>
            <a:ext cx="2628900" cy="93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4201809"/>
            <a:ext cx="2628900" cy="93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5133368"/>
            <a:ext cx="2628900" cy="93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6064927"/>
            <a:ext cx="2628900" cy="93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996486"/>
            <a:ext cx="2628900" cy="93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2521982"/>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423976"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3096010"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3453541"/>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438510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531665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6248218"/>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7179777"/>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432636"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432636"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432636"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432636"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432636"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3082155"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3082155"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3082155"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3082155"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3082155"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85142"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3688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626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41"/>
                                        </p:tgtEl>
                                        <p:attrNameLst>
                                          <p:attrName>style.visibility</p:attrName>
                                        </p:attrNameLst>
                                      </p:cBhvr>
                                      <p:to>
                                        <p:strVal val="visible"/>
                                      </p:to>
                                    </p:set>
                                    <p:anim calcmode="lin" valueType="num">
                                      <p:cBhvr additive="base">
                                        <p:cTn id="10" dur="1000" fill="hold"/>
                                        <p:tgtEl>
                                          <p:spTgt spid="41"/>
                                        </p:tgtEl>
                                        <p:attrNameLst>
                                          <p:attrName>ppt_x</p:attrName>
                                        </p:attrNameLst>
                                      </p:cBhvr>
                                      <p:tavLst>
                                        <p:tav tm="0">
                                          <p:val>
                                            <p:strVal val="#ppt_x"/>
                                          </p:val>
                                        </p:tav>
                                        <p:tav tm="100000">
                                          <p:val>
                                            <p:strVal val="#ppt_x"/>
                                          </p:val>
                                        </p:tav>
                                      </p:tavLst>
                                    </p:anim>
                                    <p:anim calcmode="lin" valueType="num">
                                      <p:cBhvr additive="base">
                                        <p:cTn id="11" dur="1000" fill="hold"/>
                                        <p:tgtEl>
                                          <p:spTgt spid="41"/>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2300"/>
                            </p:stCondLst>
                            <p:childTnLst>
                              <p:par>
                                <p:cTn id="17" presetID="2" presetClass="entr" presetSubtype="1" decel="100000" fill="hold" grpId="0"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8">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 calcmode="lin" valueType="num">
                                      <p:cBhvr additive="base">
                                        <p:cTn id="2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0">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additive="base">
                                        <p:cTn id="3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1">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 calcmode="lin" valueType="num">
                                      <p:cBhvr additive="base">
                                        <p:cTn id="3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2">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 calcmode="lin" valueType="num">
                                      <p:cBhvr additive="base">
                                        <p:cTn id="3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23">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 calcmode="lin" valueType="num">
                                      <p:cBhvr additive="base">
                                        <p:cTn id="43"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4">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additive="base">
                                        <p:cTn id="4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25">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fill="hold"/>
                                        <p:tgtEl>
                                          <p:spTgt spid="11"/>
                                        </p:tgtEl>
                                        <p:attrNameLst>
                                          <p:attrName>ppt_x</p:attrName>
                                        </p:attrNameLst>
                                      </p:cBhvr>
                                      <p:tavLst>
                                        <p:tav tm="0">
                                          <p:val>
                                            <p:strVal val="#ppt_x"/>
                                          </p:val>
                                        </p:tav>
                                        <p:tav tm="100000">
                                          <p:val>
                                            <p:strVal val="#ppt_x"/>
                                          </p:val>
                                        </p:tav>
                                      </p:tavLst>
                                    </p:anim>
                                    <p:anim calcmode="lin" valueType="num">
                                      <p:cBhvr additive="base">
                                        <p:cTn id="56" dur="1000" fill="hold"/>
                                        <p:tgtEl>
                                          <p:spTgt spid="11"/>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1000" fill="hold"/>
                                        <p:tgtEl>
                                          <p:spTgt spid="12"/>
                                        </p:tgtEl>
                                        <p:attrNameLst>
                                          <p:attrName>ppt_x</p:attrName>
                                        </p:attrNameLst>
                                      </p:cBhvr>
                                      <p:tavLst>
                                        <p:tav tm="0">
                                          <p:val>
                                            <p:strVal val="#ppt_x"/>
                                          </p:val>
                                        </p:tav>
                                        <p:tav tm="100000">
                                          <p:val>
                                            <p:strVal val="#ppt_x"/>
                                          </p:val>
                                        </p:tav>
                                      </p:tavLst>
                                    </p:anim>
                                    <p:anim calcmode="lin" valueType="num">
                                      <p:cBhvr additive="base">
                                        <p:cTn id="60" dur="1000" fill="hold"/>
                                        <p:tgtEl>
                                          <p:spTgt spid="12"/>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fill="hold"/>
                                        <p:tgtEl>
                                          <p:spTgt spid="13"/>
                                        </p:tgtEl>
                                        <p:attrNameLst>
                                          <p:attrName>ppt_x</p:attrName>
                                        </p:attrNameLst>
                                      </p:cBhvr>
                                      <p:tavLst>
                                        <p:tav tm="0">
                                          <p:val>
                                            <p:strVal val="#ppt_x"/>
                                          </p:val>
                                        </p:tav>
                                        <p:tav tm="100000">
                                          <p:val>
                                            <p:strVal val="#ppt_x"/>
                                          </p:val>
                                        </p:tav>
                                      </p:tavLst>
                                    </p:anim>
                                    <p:anim calcmode="lin" valueType="num">
                                      <p:cBhvr additive="base">
                                        <p:cTn id="64" dur="1000" fill="hold"/>
                                        <p:tgtEl>
                                          <p:spTgt spid="13"/>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0" fill="hold"/>
                                        <p:tgtEl>
                                          <p:spTgt spid="14"/>
                                        </p:tgtEl>
                                        <p:attrNameLst>
                                          <p:attrName>ppt_x</p:attrName>
                                        </p:attrNameLst>
                                      </p:cBhvr>
                                      <p:tavLst>
                                        <p:tav tm="0">
                                          <p:val>
                                            <p:strVal val="#ppt_x"/>
                                          </p:val>
                                        </p:tav>
                                        <p:tav tm="100000">
                                          <p:val>
                                            <p:strVal val="#ppt_x"/>
                                          </p:val>
                                        </p:tav>
                                      </p:tavLst>
                                    </p:anim>
                                    <p:anim calcmode="lin" valueType="num">
                                      <p:cBhvr additive="base">
                                        <p:cTn id="68" dur="1000" fill="hold"/>
                                        <p:tgtEl>
                                          <p:spTgt spid="14"/>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1000" fill="hold"/>
                                        <p:tgtEl>
                                          <p:spTgt spid="15"/>
                                        </p:tgtEl>
                                        <p:attrNameLst>
                                          <p:attrName>ppt_x</p:attrName>
                                        </p:attrNameLst>
                                      </p:cBhvr>
                                      <p:tavLst>
                                        <p:tav tm="0">
                                          <p:val>
                                            <p:strVal val="#ppt_x"/>
                                          </p:val>
                                        </p:tav>
                                        <p:tav tm="100000">
                                          <p:val>
                                            <p:strVal val="#ppt_x"/>
                                          </p:val>
                                        </p:tav>
                                      </p:tavLst>
                                    </p:anim>
                                    <p:anim calcmode="lin" valueType="num">
                                      <p:cBhvr additive="base">
                                        <p:cTn id="72" dur="1000" fill="hold"/>
                                        <p:tgtEl>
                                          <p:spTgt spid="1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1000" fill="hold"/>
                                        <p:tgtEl>
                                          <p:spTgt spid="16"/>
                                        </p:tgtEl>
                                        <p:attrNameLst>
                                          <p:attrName>ppt_x</p:attrName>
                                        </p:attrNameLst>
                                      </p:cBhvr>
                                      <p:tavLst>
                                        <p:tav tm="0">
                                          <p:val>
                                            <p:strVal val="#ppt_x"/>
                                          </p:val>
                                        </p:tav>
                                        <p:tav tm="100000">
                                          <p:val>
                                            <p:strVal val="#ppt_x"/>
                                          </p:val>
                                        </p:tav>
                                      </p:tavLst>
                                    </p:anim>
                                    <p:anim calcmode="lin" valueType="num">
                                      <p:cBhvr additive="base">
                                        <p:cTn id="76" dur="1000" fill="hold"/>
                                        <p:tgtEl>
                                          <p:spTgt spid="16"/>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1000" fill="hold"/>
                                        <p:tgtEl>
                                          <p:spTgt spid="5"/>
                                        </p:tgtEl>
                                        <p:attrNameLst>
                                          <p:attrName>ppt_x</p:attrName>
                                        </p:attrNameLst>
                                      </p:cBhvr>
                                      <p:tavLst>
                                        <p:tav tm="0">
                                          <p:val>
                                            <p:strVal val="#ppt_x"/>
                                          </p:val>
                                        </p:tav>
                                        <p:tav tm="100000">
                                          <p:val>
                                            <p:strVal val="#ppt_x"/>
                                          </p:val>
                                        </p:tav>
                                      </p:tavLst>
                                    </p:anim>
                                    <p:anim calcmode="lin" valueType="num">
                                      <p:cBhvr additive="base">
                                        <p:cTn id="80" dur="1000" fill="hold"/>
                                        <p:tgtEl>
                                          <p:spTgt spid="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1000" fill="hold"/>
                                        <p:tgtEl>
                                          <p:spTgt spid="6"/>
                                        </p:tgtEl>
                                        <p:attrNameLst>
                                          <p:attrName>ppt_x</p:attrName>
                                        </p:attrNameLst>
                                      </p:cBhvr>
                                      <p:tavLst>
                                        <p:tav tm="0">
                                          <p:val>
                                            <p:strVal val="#ppt_x"/>
                                          </p:val>
                                        </p:tav>
                                        <p:tav tm="100000">
                                          <p:val>
                                            <p:strVal val="#ppt_x"/>
                                          </p:val>
                                        </p:tav>
                                      </p:tavLst>
                                    </p:anim>
                                    <p:anim calcmode="lin" valueType="num">
                                      <p:cBhvr additive="base">
                                        <p:cTn id="84" dur="1000" fill="hold"/>
                                        <p:tgtEl>
                                          <p:spTgt spid="6"/>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1000" fill="hold"/>
                                        <p:tgtEl>
                                          <p:spTgt spid="7"/>
                                        </p:tgtEl>
                                        <p:attrNameLst>
                                          <p:attrName>ppt_x</p:attrName>
                                        </p:attrNameLst>
                                      </p:cBhvr>
                                      <p:tavLst>
                                        <p:tav tm="0">
                                          <p:val>
                                            <p:strVal val="#ppt_x"/>
                                          </p:val>
                                        </p:tav>
                                        <p:tav tm="100000">
                                          <p:val>
                                            <p:strVal val="#ppt_x"/>
                                          </p:val>
                                        </p:tav>
                                      </p:tavLst>
                                    </p:anim>
                                    <p:anim calcmode="lin" valueType="num">
                                      <p:cBhvr additive="base">
                                        <p:cTn id="88" dur="1000" fill="hold"/>
                                        <p:tgtEl>
                                          <p:spTgt spid="7"/>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1000" fill="hold"/>
                                        <p:tgtEl>
                                          <p:spTgt spid="8"/>
                                        </p:tgtEl>
                                        <p:attrNameLst>
                                          <p:attrName>ppt_x</p:attrName>
                                        </p:attrNameLst>
                                      </p:cBhvr>
                                      <p:tavLst>
                                        <p:tav tm="0">
                                          <p:val>
                                            <p:strVal val="#ppt_x"/>
                                          </p:val>
                                        </p:tav>
                                        <p:tav tm="100000">
                                          <p:val>
                                            <p:strVal val="#ppt_x"/>
                                          </p:val>
                                        </p:tav>
                                      </p:tavLst>
                                    </p:anim>
                                    <p:anim calcmode="lin" valueType="num">
                                      <p:cBhvr additive="base">
                                        <p:cTn id="92" dur="1000" fill="hold"/>
                                        <p:tgtEl>
                                          <p:spTgt spid="8"/>
                                        </p:tgtEl>
                                        <p:attrNameLst>
                                          <p:attrName>ppt_y</p:attrName>
                                        </p:attrNameLst>
                                      </p:cBhvr>
                                      <p:tavLst>
                                        <p:tav tm="0">
                                          <p:val>
                                            <p:strVal val="0-#ppt_h/2"/>
                                          </p:val>
                                        </p:tav>
                                        <p:tav tm="100000">
                                          <p:val>
                                            <p:strVal val="#ppt_y"/>
                                          </p:val>
                                        </p:tav>
                                      </p:tavLst>
                                    </p:anim>
                                  </p:childTnLst>
                                </p:cTn>
                              </p:par>
                              <p:par>
                                <p:cTn id="93" presetID="2" presetClass="entr" presetSubtype="1" decel="10000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1000" fill="hold"/>
                                        <p:tgtEl>
                                          <p:spTgt spid="9"/>
                                        </p:tgtEl>
                                        <p:attrNameLst>
                                          <p:attrName>ppt_x</p:attrName>
                                        </p:attrNameLst>
                                      </p:cBhvr>
                                      <p:tavLst>
                                        <p:tav tm="0">
                                          <p:val>
                                            <p:strVal val="#ppt_x"/>
                                          </p:val>
                                        </p:tav>
                                        <p:tav tm="100000">
                                          <p:val>
                                            <p:strVal val="#ppt_x"/>
                                          </p:val>
                                        </p:tav>
                                      </p:tavLst>
                                    </p:anim>
                                    <p:anim calcmode="lin" valueType="num">
                                      <p:cBhvr additive="base">
                                        <p:cTn id="96" dur="1000" fill="hold"/>
                                        <p:tgtEl>
                                          <p:spTgt spid="9"/>
                                        </p:tgtEl>
                                        <p:attrNameLst>
                                          <p:attrName>ppt_y</p:attrName>
                                        </p:attrNameLst>
                                      </p:cBhvr>
                                      <p:tavLst>
                                        <p:tav tm="0">
                                          <p:val>
                                            <p:strVal val="0-#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8">
                                            <p:txEl>
                                              <p:pRg st="0" end="0"/>
                                            </p:txEl>
                                          </p:spTgt>
                                        </p:tgtEl>
                                        <p:attrNameLst>
                                          <p:attrName>style.visibility</p:attrName>
                                        </p:attrNameLst>
                                      </p:cBhvr>
                                      <p:to>
                                        <p:strVal val="visible"/>
                                      </p:to>
                                    </p:set>
                                    <p:animEffect transition="in" filter="fade">
                                      <p:cBhvr>
                                        <p:cTn id="99" dur="1000"/>
                                        <p:tgtEl>
                                          <p:spTgt spid="18">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Effect transition="in" filter="fade">
                                      <p:cBhvr>
                                        <p:cTn id="102" dur="1000"/>
                                        <p:tgtEl>
                                          <p:spTgt spid="19">
                                            <p:txEl>
                                              <p:pRg st="0" end="0"/>
                                            </p:txEl>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0">
                                            <p:txEl>
                                              <p:pRg st="0" end="0"/>
                                            </p:txEl>
                                          </p:spTgt>
                                        </p:tgtEl>
                                        <p:attrNameLst>
                                          <p:attrName>style.visibility</p:attrName>
                                        </p:attrNameLst>
                                      </p:cBhvr>
                                      <p:to>
                                        <p:strVal val="visible"/>
                                      </p:to>
                                    </p:set>
                                    <p:animEffect transition="in" filter="fade">
                                      <p:cBhvr>
                                        <p:cTn id="105" dur="1000"/>
                                        <p:tgtEl>
                                          <p:spTgt spid="20">
                                            <p:txEl>
                                              <p:pRg st="0" end="0"/>
                                            </p:txEl>
                                          </p:spTgt>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21">
                                            <p:txEl>
                                              <p:pRg st="0" end="0"/>
                                            </p:txEl>
                                          </p:spTgt>
                                        </p:tgtEl>
                                        <p:attrNameLst>
                                          <p:attrName>style.visibility</p:attrName>
                                        </p:attrNameLst>
                                      </p:cBhvr>
                                      <p:to>
                                        <p:strVal val="visible"/>
                                      </p:to>
                                    </p:set>
                                    <p:animEffect transition="in" filter="fade">
                                      <p:cBhvr>
                                        <p:cTn id="108" dur="1000"/>
                                        <p:tgtEl>
                                          <p:spTgt spid="21">
                                            <p:txEl>
                                              <p:pRg st="0" end="0"/>
                                            </p:txEl>
                                          </p:spTgt>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22">
                                            <p:txEl>
                                              <p:pRg st="0" end="0"/>
                                            </p:txEl>
                                          </p:spTgt>
                                        </p:tgtEl>
                                        <p:attrNameLst>
                                          <p:attrName>style.visibility</p:attrName>
                                        </p:attrNameLst>
                                      </p:cBhvr>
                                      <p:to>
                                        <p:strVal val="visible"/>
                                      </p:to>
                                    </p:set>
                                    <p:animEffect transition="in" filter="fade">
                                      <p:cBhvr>
                                        <p:cTn id="111" dur="1000"/>
                                        <p:tgtEl>
                                          <p:spTgt spid="22">
                                            <p:txEl>
                                              <p:pRg st="0" end="0"/>
                                            </p:txEl>
                                          </p:spTgt>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23">
                                            <p:txEl>
                                              <p:pRg st="0" end="0"/>
                                            </p:txEl>
                                          </p:spTgt>
                                        </p:tgtEl>
                                        <p:attrNameLst>
                                          <p:attrName>style.visibility</p:attrName>
                                        </p:attrNameLst>
                                      </p:cBhvr>
                                      <p:to>
                                        <p:strVal val="visible"/>
                                      </p:to>
                                    </p:set>
                                    <p:animEffect transition="in" filter="fade">
                                      <p:cBhvr>
                                        <p:cTn id="114" dur="1000"/>
                                        <p:tgtEl>
                                          <p:spTgt spid="23">
                                            <p:txEl>
                                              <p:pRg st="0" end="0"/>
                                            </p:txEl>
                                          </p:spTgt>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24">
                                            <p:txEl>
                                              <p:pRg st="0" end="0"/>
                                            </p:txEl>
                                          </p:spTgt>
                                        </p:tgtEl>
                                        <p:attrNameLst>
                                          <p:attrName>style.visibility</p:attrName>
                                        </p:attrNameLst>
                                      </p:cBhvr>
                                      <p:to>
                                        <p:strVal val="visible"/>
                                      </p:to>
                                    </p:set>
                                    <p:animEffect transition="in" filter="fade">
                                      <p:cBhvr>
                                        <p:cTn id="117" dur="1000"/>
                                        <p:tgtEl>
                                          <p:spTgt spid="24">
                                            <p:txEl>
                                              <p:pRg st="0" end="0"/>
                                            </p:txEl>
                                          </p:spTgt>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25">
                                            <p:txEl>
                                              <p:pRg st="0" end="0"/>
                                            </p:txEl>
                                          </p:spTgt>
                                        </p:tgtEl>
                                        <p:attrNameLst>
                                          <p:attrName>style.visibility</p:attrName>
                                        </p:attrNameLst>
                                      </p:cBhvr>
                                      <p:to>
                                        <p:strVal val="visible"/>
                                      </p:to>
                                    </p:set>
                                    <p:animEffect transition="in" filter="fade">
                                      <p:cBhvr>
                                        <p:cTn id="120" dur="1000"/>
                                        <p:tgtEl>
                                          <p:spTgt spid="25">
                                            <p:txEl>
                                              <p:pRg st="0" end="0"/>
                                            </p:txEl>
                                          </p:spTgt>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1000"/>
                                        <p:tgtEl>
                                          <p:spTgt spid="1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fade">
                                      <p:cBhvr>
                                        <p:cTn id="126" dur="1000"/>
                                        <p:tgtEl>
                                          <p:spTgt spid="1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fade">
                                      <p:cBhvr>
                                        <p:cTn id="129" dur="1000"/>
                                        <p:tgtEl>
                                          <p:spTgt spid="1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fade">
                                      <p:cBhvr>
                                        <p:cTn id="132" dur="1000"/>
                                        <p:tgtEl>
                                          <p:spTgt spid="13"/>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fade">
                                      <p:cBhvr>
                                        <p:cTn id="135" dur="1000"/>
                                        <p:tgtEl>
                                          <p:spTgt spid="14"/>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fade">
                                      <p:cBhvr>
                                        <p:cTn id="138" dur="1000"/>
                                        <p:tgtEl>
                                          <p:spTgt spid="15"/>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1000"/>
                                        <p:tgtEl>
                                          <p:spTgt spid="16"/>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fade">
                                      <p:cBhvr>
                                        <p:cTn id="144" dur="1000"/>
                                        <p:tgtEl>
                                          <p:spTgt spid="5"/>
                                        </p:tgtEl>
                                      </p:cBhvr>
                                    </p:animEffect>
                                  </p:childTnLst>
                                </p:cTn>
                              </p:par>
                              <p:par>
                                <p:cTn id="145" presetID="10" presetClass="entr" presetSubtype="0" fill="hold" grpId="1" nodeType="with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1000"/>
                                        <p:tgtEl>
                                          <p:spTgt spid="6"/>
                                        </p:tgtEl>
                                      </p:cBhvr>
                                    </p:animEffect>
                                  </p:childTnLst>
                                </p:cTn>
                              </p:par>
                              <p:par>
                                <p:cTn id="148" presetID="10" presetClass="entr" presetSubtype="0" fill="hold" grpId="1"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fade">
                                      <p:cBhvr>
                                        <p:cTn id="150" dur="1000"/>
                                        <p:tgtEl>
                                          <p:spTgt spid="7"/>
                                        </p:tgtEl>
                                      </p:cBhvr>
                                    </p:animEffect>
                                  </p:childTnLst>
                                </p:cTn>
                              </p:par>
                              <p:par>
                                <p:cTn id="151" presetID="10" presetClass="entr" presetSubtype="0" fill="hold" grpId="1" nodeType="with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fade">
                                      <p:cBhvr>
                                        <p:cTn id="153" dur="1000"/>
                                        <p:tgtEl>
                                          <p:spTgt spid="8"/>
                                        </p:tgtEl>
                                      </p:cBhvr>
                                    </p:animEffect>
                                  </p:childTnLst>
                                </p:cTn>
                              </p:par>
                              <p:par>
                                <p:cTn id="154" presetID="10" presetClass="entr" presetSubtype="0" fill="hold" grpId="1" nodeType="withEffect">
                                  <p:stCondLst>
                                    <p:cond delay="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1000"/>
                                        <p:tgtEl>
                                          <p:spTgt spid="9"/>
                                        </p:tgtEl>
                                      </p:cBhvr>
                                    </p:animEffect>
                                  </p:childTnLst>
                                </p:cTn>
                              </p:par>
                            </p:childTnLst>
                          </p:cTn>
                        </p:par>
                        <p:par>
                          <p:cTn id="157" fill="hold">
                            <p:stCondLst>
                              <p:cond delay="3300"/>
                            </p:stCondLst>
                            <p:childTnLst>
                              <p:par>
                                <p:cTn id="158" presetID="10" presetClass="entr" presetSubtype="0" fill="hold" grpId="0" nodeType="afterEffect">
                                  <p:stCondLst>
                                    <p:cond delay="0"/>
                                  </p:stCondLst>
                                  <p:childTnLst>
                                    <p:set>
                                      <p:cBhvr>
                                        <p:cTn id="159" dur="1" fill="hold">
                                          <p:stCondLst>
                                            <p:cond delay="0"/>
                                          </p:stCondLst>
                                        </p:cTn>
                                        <p:tgtEl>
                                          <p:spTgt spid="26">
                                            <p:txEl>
                                              <p:pRg st="0" end="0"/>
                                            </p:txEl>
                                          </p:spTgt>
                                        </p:tgtEl>
                                        <p:attrNameLst>
                                          <p:attrName>style.visibility</p:attrName>
                                        </p:attrNameLst>
                                      </p:cBhvr>
                                      <p:to>
                                        <p:strVal val="visible"/>
                                      </p:to>
                                    </p:set>
                                    <p:animEffect transition="in" filter="fade">
                                      <p:cBhvr>
                                        <p:cTn id="160" dur="500"/>
                                        <p:tgtEl>
                                          <p:spTgt spid="26">
                                            <p:txEl>
                                              <p:pRg st="0" end="0"/>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7">
                                            <p:txEl>
                                              <p:pRg st="0" end="0"/>
                                            </p:txEl>
                                          </p:spTgt>
                                        </p:tgtEl>
                                        <p:attrNameLst>
                                          <p:attrName>style.visibility</p:attrName>
                                        </p:attrNameLst>
                                      </p:cBhvr>
                                      <p:to>
                                        <p:strVal val="visible"/>
                                      </p:to>
                                    </p:set>
                                    <p:animEffect transition="in" filter="fade">
                                      <p:cBhvr>
                                        <p:cTn id="163" dur="500"/>
                                        <p:tgtEl>
                                          <p:spTgt spid="27">
                                            <p:txEl>
                                              <p:pRg st="0" end="0"/>
                                            </p:tx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8">
                                            <p:txEl>
                                              <p:pRg st="0" end="0"/>
                                            </p:txEl>
                                          </p:spTgt>
                                        </p:tgtEl>
                                        <p:attrNameLst>
                                          <p:attrName>style.visibility</p:attrName>
                                        </p:attrNameLst>
                                      </p:cBhvr>
                                      <p:to>
                                        <p:strVal val="visible"/>
                                      </p:to>
                                    </p:set>
                                    <p:animEffect transition="in" filter="fade">
                                      <p:cBhvr>
                                        <p:cTn id="166" dur="500"/>
                                        <p:tgtEl>
                                          <p:spTgt spid="28">
                                            <p:txEl>
                                              <p:pRg st="0" end="0"/>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9">
                                            <p:txEl>
                                              <p:pRg st="0" end="0"/>
                                            </p:txEl>
                                          </p:spTgt>
                                        </p:tgtEl>
                                        <p:attrNameLst>
                                          <p:attrName>style.visibility</p:attrName>
                                        </p:attrNameLst>
                                      </p:cBhvr>
                                      <p:to>
                                        <p:strVal val="visible"/>
                                      </p:to>
                                    </p:set>
                                    <p:animEffect transition="in" filter="fade">
                                      <p:cBhvr>
                                        <p:cTn id="169" dur="500"/>
                                        <p:tgtEl>
                                          <p:spTgt spid="29">
                                            <p:txEl>
                                              <p:pRg st="0" end="0"/>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0">
                                            <p:txEl>
                                              <p:pRg st="0" end="0"/>
                                            </p:txEl>
                                          </p:spTgt>
                                        </p:tgtEl>
                                        <p:attrNameLst>
                                          <p:attrName>style.visibility</p:attrName>
                                        </p:attrNameLst>
                                      </p:cBhvr>
                                      <p:to>
                                        <p:strVal val="visible"/>
                                      </p:to>
                                    </p:set>
                                    <p:animEffect transition="in" filter="fade">
                                      <p:cBhvr>
                                        <p:cTn id="172" dur="500"/>
                                        <p:tgtEl>
                                          <p:spTgt spid="30">
                                            <p:txEl>
                                              <p:pRg st="0" end="0"/>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1">
                                            <p:txEl>
                                              <p:pRg st="0" end="0"/>
                                            </p:txEl>
                                          </p:spTgt>
                                        </p:tgtEl>
                                        <p:attrNameLst>
                                          <p:attrName>style.visibility</p:attrName>
                                        </p:attrNameLst>
                                      </p:cBhvr>
                                      <p:to>
                                        <p:strVal val="visible"/>
                                      </p:to>
                                    </p:set>
                                    <p:animEffect transition="in" filter="fade">
                                      <p:cBhvr>
                                        <p:cTn id="175" dur="500"/>
                                        <p:tgtEl>
                                          <p:spTgt spid="31">
                                            <p:txEl>
                                              <p:pRg st="0" end="0"/>
                                            </p:txEl>
                                          </p:spTgt>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32">
                                            <p:txEl>
                                              <p:pRg st="0" end="0"/>
                                            </p:txEl>
                                          </p:spTgt>
                                        </p:tgtEl>
                                        <p:attrNameLst>
                                          <p:attrName>style.visibility</p:attrName>
                                        </p:attrNameLst>
                                      </p:cBhvr>
                                      <p:to>
                                        <p:strVal val="visible"/>
                                      </p:to>
                                    </p:set>
                                    <p:animEffect transition="in" filter="fade">
                                      <p:cBhvr>
                                        <p:cTn id="178" dur="500"/>
                                        <p:tgtEl>
                                          <p:spTgt spid="32">
                                            <p:txEl>
                                              <p:pRg st="0" end="0"/>
                                            </p:txEl>
                                          </p:spTgt>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3">
                                            <p:txEl>
                                              <p:pRg st="0" end="0"/>
                                            </p:txEl>
                                          </p:spTgt>
                                        </p:tgtEl>
                                        <p:attrNameLst>
                                          <p:attrName>style.visibility</p:attrName>
                                        </p:attrNameLst>
                                      </p:cBhvr>
                                      <p:to>
                                        <p:strVal val="visible"/>
                                      </p:to>
                                    </p:set>
                                    <p:animEffect transition="in" filter="fade">
                                      <p:cBhvr>
                                        <p:cTn id="181" dur="500"/>
                                        <p:tgtEl>
                                          <p:spTgt spid="33">
                                            <p:txEl>
                                              <p:pRg st="0" end="0"/>
                                            </p:txEl>
                                          </p:spTgt>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4">
                                            <p:txEl>
                                              <p:pRg st="0" end="0"/>
                                            </p:txEl>
                                          </p:spTgt>
                                        </p:tgtEl>
                                        <p:attrNameLst>
                                          <p:attrName>style.visibility</p:attrName>
                                        </p:attrNameLst>
                                      </p:cBhvr>
                                      <p:to>
                                        <p:strVal val="visible"/>
                                      </p:to>
                                    </p:set>
                                    <p:animEffect transition="in" filter="fade">
                                      <p:cBhvr>
                                        <p:cTn id="184" dur="500"/>
                                        <p:tgtEl>
                                          <p:spTgt spid="34">
                                            <p:txEl>
                                              <p:pRg st="0" end="0"/>
                                            </p:txEl>
                                          </p:spTgt>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5">
                                            <p:txEl>
                                              <p:pRg st="0" end="0"/>
                                            </p:txEl>
                                          </p:spTgt>
                                        </p:tgtEl>
                                        <p:attrNameLst>
                                          <p:attrName>style.visibility</p:attrName>
                                        </p:attrNameLst>
                                      </p:cBhvr>
                                      <p:to>
                                        <p:strVal val="visible"/>
                                      </p:to>
                                    </p:set>
                                    <p:animEffect transition="in" filter="fade">
                                      <p:cBhvr>
                                        <p:cTn id="18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build="p">
        <p:tmplLst>
          <p:tmpl lvl="1">
            <p:tnLst>
              <p:par>
                <p:cTn presetID="2" presetClass="entr" presetSubtype="1"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0-#ppt_h/2"/>
                          </p:val>
                        </p:tav>
                        <p:tav tm="100000">
                          <p:val>
                            <p:strVal val="#ppt_y"/>
                          </p:val>
                        </p:tav>
                      </p:tavLst>
                    </p:anim>
                  </p:childTnLst>
                </p:cTn>
              </p:par>
            </p:tnLst>
          </p:tmpl>
        </p:tmplLst>
      </p:bldP>
      <p:bldP spid="18" grpI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build="p">
        <p:tmplLst>
          <p:tmpl lvl="1">
            <p:tnLst>
              <p:par>
                <p:cTn presetID="2" presetClass="entr" presetSubtype="1"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19" grpI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0" grpId="1"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ppt_x"/>
                          </p:val>
                        </p:tav>
                        <p:tav tm="100000">
                          <p:val>
                            <p:strVal val="#ppt_x"/>
                          </p:val>
                        </p:tav>
                      </p:tavLst>
                    </p:anim>
                    <p:anim calcmode="lin" valueType="num">
                      <p:cBhvr additive="base">
                        <p:cTn dur="1000" fill="hold"/>
                        <p:tgtEl>
                          <p:spTgt spid="21"/>
                        </p:tgtEl>
                        <p:attrNameLst>
                          <p:attrName>ppt_y</p:attrName>
                        </p:attrNameLst>
                      </p:cBhvr>
                      <p:tavLst>
                        <p:tav tm="0">
                          <p:val>
                            <p:strVal val="0-#ppt_h/2"/>
                          </p:val>
                        </p:tav>
                        <p:tav tm="100000">
                          <p:val>
                            <p:strVal val="#ppt_y"/>
                          </p:val>
                        </p:tav>
                      </p:tavLst>
                    </p:anim>
                  </p:childTnLst>
                </p:cTn>
              </p:par>
            </p:tnLst>
          </p:tmpl>
        </p:tmplLst>
      </p:bldP>
      <p:bldP spid="21" grpId="1"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ppt_x"/>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1" grpId="0"/>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5x3">
    <p:spTree>
      <p:nvGrpSpPr>
        <p:cNvPr id="1" name=""/>
        <p:cNvGrpSpPr/>
        <p:nvPr/>
      </p:nvGrpSpPr>
      <p:grpSpPr>
        <a:xfrm>
          <a:off x="0" y="0"/>
          <a:ext cx="0" cy="0"/>
          <a:chOff x="0" y="0"/>
          <a:chExt cx="0" cy="0"/>
        </a:xfrm>
      </p:grpSpPr>
      <p:sp>
        <p:nvSpPr>
          <p:cNvPr id="5" name="Rectangle 4"/>
          <p:cNvSpPr/>
          <p:nvPr userDrawn="1"/>
        </p:nvSpPr>
        <p:spPr>
          <a:xfrm>
            <a:off x="9143999" y="2332814"/>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3269260"/>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4205706"/>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5142152"/>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07859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1396368"/>
            <a:ext cx="2628899" cy="9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4000" y="1396368"/>
            <a:ext cx="7740651"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2332814"/>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3269260"/>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4205706"/>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5142152"/>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07859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1557228"/>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311516"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1842621"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2549866"/>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3481425"/>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4412984"/>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5344543"/>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6276102"/>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32017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32017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32017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32017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32017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182876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182876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182876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182876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182876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1230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296229"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9" name="Rectangle 38"/>
          <p:cNvSpPr/>
          <p:nvPr userDrawn="1"/>
        </p:nvSpPr>
        <p:spPr>
          <a:xfrm>
            <a:off x="9143999" y="7015044"/>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Rectangle 42"/>
          <p:cNvSpPr/>
          <p:nvPr userDrawn="1"/>
        </p:nvSpPr>
        <p:spPr>
          <a:xfrm>
            <a:off x="9143999" y="795148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Rectangle 43"/>
          <p:cNvSpPr/>
          <p:nvPr userDrawn="1"/>
        </p:nvSpPr>
        <p:spPr>
          <a:xfrm>
            <a:off x="6515100" y="7015044"/>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6515100" y="795148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Text Placeholder 5"/>
          <p:cNvSpPr>
            <a:spLocks noGrp="1"/>
          </p:cNvSpPr>
          <p:nvPr>
            <p:ph type="body" sz="quarter" idx="40" hasCustomPrompt="1"/>
          </p:nvPr>
        </p:nvSpPr>
        <p:spPr>
          <a:xfrm>
            <a:off x="6658841" y="720322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7" name="Text Placeholder 5"/>
          <p:cNvSpPr>
            <a:spLocks noGrp="1"/>
          </p:cNvSpPr>
          <p:nvPr>
            <p:ph type="body" sz="quarter" idx="41" hasCustomPrompt="1"/>
          </p:nvPr>
        </p:nvSpPr>
        <p:spPr>
          <a:xfrm>
            <a:off x="6658841" y="813477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8" name="Text Placeholder 5"/>
          <p:cNvSpPr>
            <a:spLocks noGrp="1"/>
          </p:cNvSpPr>
          <p:nvPr>
            <p:ph type="body" sz="quarter" idx="42" hasCustomPrompt="1"/>
          </p:nvPr>
        </p:nvSpPr>
        <p:spPr>
          <a:xfrm>
            <a:off x="932017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9" name="Text Placeholder 5"/>
          <p:cNvSpPr>
            <a:spLocks noGrp="1"/>
          </p:cNvSpPr>
          <p:nvPr>
            <p:ph type="body" sz="quarter" idx="43" hasCustomPrompt="1"/>
          </p:nvPr>
        </p:nvSpPr>
        <p:spPr>
          <a:xfrm>
            <a:off x="9320175"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44" hasCustomPrompt="1"/>
          </p:nvPr>
        </p:nvSpPr>
        <p:spPr>
          <a:xfrm>
            <a:off x="1182876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5" hasCustomPrompt="1"/>
          </p:nvPr>
        </p:nvSpPr>
        <p:spPr>
          <a:xfrm>
            <a:off x="11828765"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6" hasCustomPrompt="1"/>
          </p:nvPr>
        </p:nvSpPr>
        <p:spPr>
          <a:xfrm>
            <a:off x="14337355"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3" name="Text Placeholder 5"/>
          <p:cNvSpPr>
            <a:spLocks noGrp="1"/>
          </p:cNvSpPr>
          <p:nvPr>
            <p:ph type="body" sz="quarter" idx="47" hasCustomPrompt="1"/>
          </p:nvPr>
        </p:nvSpPr>
        <p:spPr>
          <a:xfrm>
            <a:off x="14323499"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48" hasCustomPrompt="1"/>
          </p:nvPr>
        </p:nvSpPr>
        <p:spPr>
          <a:xfrm>
            <a:off x="14323499"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ext Placeholder 5"/>
          <p:cNvSpPr>
            <a:spLocks noGrp="1"/>
          </p:cNvSpPr>
          <p:nvPr>
            <p:ph type="body" sz="quarter" idx="49" hasCustomPrompt="1"/>
          </p:nvPr>
        </p:nvSpPr>
        <p:spPr>
          <a:xfrm>
            <a:off x="14323499"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50" hasCustomPrompt="1"/>
          </p:nvPr>
        </p:nvSpPr>
        <p:spPr>
          <a:xfrm>
            <a:off x="14323499"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ext Placeholder 5"/>
          <p:cNvSpPr>
            <a:spLocks noGrp="1"/>
          </p:cNvSpPr>
          <p:nvPr>
            <p:ph type="body" sz="quarter" idx="51" hasCustomPrompt="1"/>
          </p:nvPr>
        </p:nvSpPr>
        <p:spPr>
          <a:xfrm>
            <a:off x="14323499"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52" hasCustomPrompt="1"/>
          </p:nvPr>
        </p:nvSpPr>
        <p:spPr>
          <a:xfrm>
            <a:off x="14323499"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p:ph type="body" sz="quarter" idx="53" hasCustomPrompt="1"/>
          </p:nvPr>
        </p:nvSpPr>
        <p:spPr>
          <a:xfrm>
            <a:off x="14323499"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637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9">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0">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 calcmode="lin" valueType="num">
                                      <p:cBhvr additive="base">
                                        <p:cTn id="2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3">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4">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ppt_x"/>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ppt_x"/>
                                          </p:val>
                                        </p:tav>
                                        <p:tav tm="100000">
                                          <p:val>
                                            <p:strVal val="#ppt_x"/>
                                          </p:val>
                                        </p:tav>
                                      </p:tavLst>
                                    </p:anim>
                                    <p:anim calcmode="lin" valueType="num">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ppt_x"/>
                                          </p:val>
                                        </p:tav>
                                        <p:tav tm="100000">
                                          <p:val>
                                            <p:strVal val="#ppt_x"/>
                                          </p:val>
                                        </p:tav>
                                      </p:tavLst>
                                    </p:anim>
                                    <p:anim calcmode="lin" valueType="num">
                                      <p:cBhvr additive="base">
                                        <p:cTn id="60" dur="10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1000" fill="hold"/>
                                        <p:tgtEl>
                                          <p:spTgt spid="6"/>
                                        </p:tgtEl>
                                        <p:attrNameLst>
                                          <p:attrName>ppt_x</p:attrName>
                                        </p:attrNameLst>
                                      </p:cBhvr>
                                      <p:tavLst>
                                        <p:tav tm="0">
                                          <p:val>
                                            <p:strVal val="#ppt_x"/>
                                          </p:val>
                                        </p:tav>
                                        <p:tav tm="100000">
                                          <p:val>
                                            <p:strVal val="#ppt_x"/>
                                          </p:val>
                                        </p:tav>
                                      </p:tavLst>
                                    </p:anim>
                                    <p:anim calcmode="lin" valueType="num">
                                      <p:cBhvr additive="base">
                                        <p:cTn id="72" dur="1000" fill="hold"/>
                                        <p:tgtEl>
                                          <p:spTgt spid="6"/>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1000" fill="hold"/>
                                        <p:tgtEl>
                                          <p:spTgt spid="7"/>
                                        </p:tgtEl>
                                        <p:attrNameLst>
                                          <p:attrName>ppt_x</p:attrName>
                                        </p:attrNameLst>
                                      </p:cBhvr>
                                      <p:tavLst>
                                        <p:tav tm="0">
                                          <p:val>
                                            <p:strVal val="#ppt_x"/>
                                          </p:val>
                                        </p:tav>
                                        <p:tav tm="100000">
                                          <p:val>
                                            <p:strVal val="#ppt_x"/>
                                          </p:val>
                                        </p:tav>
                                      </p:tavLst>
                                    </p:anim>
                                    <p:anim calcmode="lin" valueType="num">
                                      <p:cBhvr additive="base">
                                        <p:cTn id="76" dur="1000" fill="hold"/>
                                        <p:tgtEl>
                                          <p:spTgt spid="7"/>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1000" fill="hold"/>
                                        <p:tgtEl>
                                          <p:spTgt spid="8"/>
                                        </p:tgtEl>
                                        <p:attrNameLst>
                                          <p:attrName>ppt_x</p:attrName>
                                        </p:attrNameLst>
                                      </p:cBhvr>
                                      <p:tavLst>
                                        <p:tav tm="0">
                                          <p:val>
                                            <p:strVal val="#ppt_x"/>
                                          </p:val>
                                        </p:tav>
                                        <p:tav tm="100000">
                                          <p:val>
                                            <p:strVal val="#ppt_x"/>
                                          </p:val>
                                        </p:tav>
                                      </p:tavLst>
                                    </p:anim>
                                    <p:anim calcmode="lin" valueType="num">
                                      <p:cBhvr additive="base">
                                        <p:cTn id="80" dur="1000" fill="hold"/>
                                        <p:tgtEl>
                                          <p:spTgt spid="8"/>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1000" fill="hold"/>
                                        <p:tgtEl>
                                          <p:spTgt spid="9"/>
                                        </p:tgtEl>
                                        <p:attrNameLst>
                                          <p:attrName>ppt_x</p:attrName>
                                        </p:attrNameLst>
                                      </p:cBhvr>
                                      <p:tavLst>
                                        <p:tav tm="0">
                                          <p:val>
                                            <p:strVal val="#ppt_x"/>
                                          </p:val>
                                        </p:tav>
                                        <p:tav tm="100000">
                                          <p:val>
                                            <p:strVal val="#ppt_x"/>
                                          </p:val>
                                        </p:tav>
                                      </p:tavLst>
                                    </p:anim>
                                    <p:anim calcmode="lin" valueType="num">
                                      <p:cBhvr additive="base">
                                        <p:cTn id="84" dur="1000" fill="hold"/>
                                        <p:tgtEl>
                                          <p:spTgt spid="9"/>
                                        </p:tgtEl>
                                        <p:attrNameLst>
                                          <p:attrName>ppt_y</p:attrName>
                                        </p:attrNameLst>
                                      </p:cBhvr>
                                      <p:tavLst>
                                        <p:tav tm="0">
                                          <p:val>
                                            <p:strVal val="0-#ppt_h/2"/>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18">
                                            <p:txEl>
                                              <p:pRg st="0" end="0"/>
                                            </p:txEl>
                                          </p:spTgt>
                                        </p:tgtEl>
                                        <p:attrNameLst>
                                          <p:attrName>style.visibility</p:attrName>
                                        </p:attrNameLst>
                                      </p:cBhvr>
                                      <p:to>
                                        <p:strVal val="visible"/>
                                      </p:to>
                                    </p:set>
                                    <p:animEffect transition="in" filter="fade">
                                      <p:cBhvr>
                                        <p:cTn id="87" dur="1000"/>
                                        <p:tgtEl>
                                          <p:spTgt spid="18">
                                            <p:txEl>
                                              <p:pRg st="0" end="0"/>
                                            </p:txEl>
                                          </p:spTgt>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Effect transition="in" filter="fade">
                                      <p:cBhvr>
                                        <p:cTn id="90" dur="1000"/>
                                        <p:tgtEl>
                                          <p:spTgt spid="19">
                                            <p:txEl>
                                              <p:pRg st="0" end="0"/>
                                            </p:txEl>
                                          </p:spTgt>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20">
                                            <p:txEl>
                                              <p:pRg st="0" end="0"/>
                                            </p:txEl>
                                          </p:spTgt>
                                        </p:tgtEl>
                                        <p:attrNameLst>
                                          <p:attrName>style.visibility</p:attrName>
                                        </p:attrNameLst>
                                      </p:cBhvr>
                                      <p:to>
                                        <p:strVal val="visible"/>
                                      </p:to>
                                    </p:set>
                                    <p:animEffect transition="in" filter="fade">
                                      <p:cBhvr>
                                        <p:cTn id="93" dur="1000"/>
                                        <p:tgtEl>
                                          <p:spTgt spid="20">
                                            <p:txEl>
                                              <p:pRg st="0" end="0"/>
                                            </p:txEl>
                                          </p:spTgt>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Effect transition="in" filter="fade">
                                      <p:cBhvr>
                                        <p:cTn id="96" dur="1000"/>
                                        <p:tgtEl>
                                          <p:spTgt spid="21">
                                            <p:txEl>
                                              <p:pRg st="0" end="0"/>
                                            </p:txEl>
                                          </p:spTgt>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1000"/>
                                        <p:tgtEl>
                                          <p:spTgt spid="22">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23">
                                            <p:txEl>
                                              <p:pRg st="0" end="0"/>
                                            </p:txEl>
                                          </p:spTgt>
                                        </p:tgtEl>
                                        <p:attrNameLst>
                                          <p:attrName>style.visibility</p:attrName>
                                        </p:attrNameLst>
                                      </p:cBhvr>
                                      <p:to>
                                        <p:strVal val="visible"/>
                                      </p:to>
                                    </p:set>
                                    <p:animEffect transition="in" filter="fade">
                                      <p:cBhvr>
                                        <p:cTn id="102" dur="1000"/>
                                        <p:tgtEl>
                                          <p:spTgt spid="23">
                                            <p:txEl>
                                              <p:pRg st="0" end="0"/>
                                            </p:txEl>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4">
                                            <p:txEl>
                                              <p:pRg st="0" end="0"/>
                                            </p:txEl>
                                          </p:spTgt>
                                        </p:tgtEl>
                                        <p:attrNameLst>
                                          <p:attrName>style.visibility</p:attrName>
                                        </p:attrNameLst>
                                      </p:cBhvr>
                                      <p:to>
                                        <p:strVal val="visible"/>
                                      </p:to>
                                    </p:set>
                                    <p:animEffect transition="in" filter="fade">
                                      <p:cBhvr>
                                        <p:cTn id="105" dur="1000"/>
                                        <p:tgtEl>
                                          <p:spTgt spid="24">
                                            <p:txEl>
                                              <p:pRg st="0" end="0"/>
                                            </p:txEl>
                                          </p:spTgt>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25">
                                            <p:txEl>
                                              <p:pRg st="0" end="0"/>
                                            </p:txEl>
                                          </p:spTgt>
                                        </p:tgtEl>
                                        <p:attrNameLst>
                                          <p:attrName>style.visibility</p:attrName>
                                        </p:attrNameLst>
                                      </p:cBhvr>
                                      <p:to>
                                        <p:strVal val="visible"/>
                                      </p:to>
                                    </p:set>
                                    <p:animEffect transition="in" filter="fade">
                                      <p:cBhvr>
                                        <p:cTn id="108" dur="1000"/>
                                        <p:tgtEl>
                                          <p:spTgt spid="25">
                                            <p:txEl>
                                              <p:pRg st="0" end="0"/>
                                            </p:txEl>
                                          </p:spTgt>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1000"/>
                                        <p:tgtEl>
                                          <p:spTgt spid="11"/>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1000"/>
                                        <p:tgtEl>
                                          <p:spTgt spid="12"/>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1000"/>
                                        <p:tgtEl>
                                          <p:spTgt spid="1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1000"/>
                                        <p:tgtEl>
                                          <p:spTgt spid="14"/>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1000"/>
                                        <p:tgtEl>
                                          <p:spTgt spid="16"/>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5"/>
                                        </p:tgtEl>
                                        <p:attrNameLst>
                                          <p:attrName>style.visibility</p:attrName>
                                        </p:attrNameLst>
                                      </p:cBhvr>
                                      <p:to>
                                        <p:strVal val="visible"/>
                                      </p:to>
                                    </p:set>
                                    <p:animEffect transition="in" filter="fade">
                                      <p:cBhvr>
                                        <p:cTn id="132" dur="1000"/>
                                        <p:tgtEl>
                                          <p:spTgt spid="5"/>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1000"/>
                                        <p:tgtEl>
                                          <p:spTgt spid="6"/>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fade">
                                      <p:cBhvr>
                                        <p:cTn id="138" dur="1000"/>
                                        <p:tgtEl>
                                          <p:spTgt spid="7"/>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1000"/>
                                        <p:tgtEl>
                                          <p:spTgt spid="8"/>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1000"/>
                                        <p:tgtEl>
                                          <p:spTgt spid="9"/>
                                        </p:tgtEl>
                                      </p:cBhvr>
                                    </p:animEffect>
                                  </p:childTnLst>
                                </p:cTn>
                              </p:par>
                              <p:par>
                                <p:cTn id="145" presetID="2" presetClass="entr" presetSubtype="1" decel="100000" fill="hold" grpId="0" nodeType="withEffect">
                                  <p:stCondLst>
                                    <p:cond delay="0"/>
                                  </p:stCondLst>
                                  <p:childTnLst>
                                    <p:set>
                                      <p:cBhvr>
                                        <p:cTn id="146" dur="1" fill="hold">
                                          <p:stCondLst>
                                            <p:cond delay="0"/>
                                          </p:stCondLst>
                                        </p:cTn>
                                        <p:tgtEl>
                                          <p:spTgt spid="46">
                                            <p:txEl>
                                              <p:pRg st="0" end="0"/>
                                            </p:txEl>
                                          </p:spTgt>
                                        </p:tgtEl>
                                        <p:attrNameLst>
                                          <p:attrName>style.visibility</p:attrName>
                                        </p:attrNameLst>
                                      </p:cBhvr>
                                      <p:to>
                                        <p:strVal val="visible"/>
                                      </p:to>
                                    </p:set>
                                    <p:anim calcmode="lin" valueType="num">
                                      <p:cBhvr additive="base">
                                        <p:cTn id="147"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48" dur="1000" fill="hold"/>
                                        <p:tgtEl>
                                          <p:spTgt spid="46">
                                            <p:txEl>
                                              <p:pRg st="0" end="0"/>
                                            </p:txEl>
                                          </p:spTgt>
                                        </p:tgtEl>
                                        <p:attrNameLst>
                                          <p:attrName>ppt_y</p:attrName>
                                        </p:attrNameLst>
                                      </p:cBhvr>
                                      <p:tavLst>
                                        <p:tav tm="0">
                                          <p:val>
                                            <p:strVal val="0-#ppt_h/2"/>
                                          </p:val>
                                        </p:tav>
                                        <p:tav tm="100000">
                                          <p:val>
                                            <p:strVal val="#ppt_y"/>
                                          </p:val>
                                        </p:tav>
                                      </p:tavLst>
                                    </p:anim>
                                  </p:childTnLst>
                                </p:cTn>
                              </p:par>
                              <p:par>
                                <p:cTn id="149" presetID="2" presetClass="entr" presetSubtype="1" decel="100000" fill="hold" grpId="0" nodeType="withEffect">
                                  <p:stCondLst>
                                    <p:cond delay="0"/>
                                  </p:stCondLst>
                                  <p:childTnLst>
                                    <p:set>
                                      <p:cBhvr>
                                        <p:cTn id="150" dur="1" fill="hold">
                                          <p:stCondLst>
                                            <p:cond delay="0"/>
                                          </p:stCondLst>
                                        </p:cTn>
                                        <p:tgtEl>
                                          <p:spTgt spid="47">
                                            <p:txEl>
                                              <p:pRg st="0" end="0"/>
                                            </p:txEl>
                                          </p:spTgt>
                                        </p:tgtEl>
                                        <p:attrNameLst>
                                          <p:attrName>style.visibility</p:attrName>
                                        </p:attrNameLst>
                                      </p:cBhvr>
                                      <p:to>
                                        <p:strVal val="visible"/>
                                      </p:to>
                                    </p:set>
                                    <p:anim calcmode="lin" valueType="num">
                                      <p:cBhvr additive="base">
                                        <p:cTn id="151"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52" dur="1000" fill="hold"/>
                                        <p:tgtEl>
                                          <p:spTgt spid="47">
                                            <p:txEl>
                                              <p:pRg st="0" end="0"/>
                                            </p:txEl>
                                          </p:spTgt>
                                        </p:tgtEl>
                                        <p:attrNameLst>
                                          <p:attrName>ppt_y</p:attrName>
                                        </p:attrNameLst>
                                      </p:cBhvr>
                                      <p:tavLst>
                                        <p:tav tm="0">
                                          <p:val>
                                            <p:strVal val="0-#ppt_h/2"/>
                                          </p:val>
                                        </p:tav>
                                        <p:tav tm="100000">
                                          <p:val>
                                            <p:strVal val="#ppt_y"/>
                                          </p:val>
                                        </p:tav>
                                      </p:tavLst>
                                    </p:anim>
                                  </p:childTnLst>
                                </p:cTn>
                              </p:par>
                              <p:par>
                                <p:cTn id="153" presetID="2" presetClass="entr" presetSubtype="1" decel="100000"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anim calcmode="lin" valueType="num">
                                      <p:cBhvr additive="base">
                                        <p:cTn id="155" dur="1000" fill="hold"/>
                                        <p:tgtEl>
                                          <p:spTgt spid="44"/>
                                        </p:tgtEl>
                                        <p:attrNameLst>
                                          <p:attrName>ppt_x</p:attrName>
                                        </p:attrNameLst>
                                      </p:cBhvr>
                                      <p:tavLst>
                                        <p:tav tm="0">
                                          <p:val>
                                            <p:strVal val="#ppt_x"/>
                                          </p:val>
                                        </p:tav>
                                        <p:tav tm="100000">
                                          <p:val>
                                            <p:strVal val="#ppt_x"/>
                                          </p:val>
                                        </p:tav>
                                      </p:tavLst>
                                    </p:anim>
                                    <p:anim calcmode="lin" valueType="num">
                                      <p:cBhvr additive="base">
                                        <p:cTn id="156" dur="1000" fill="hold"/>
                                        <p:tgtEl>
                                          <p:spTgt spid="44"/>
                                        </p:tgtEl>
                                        <p:attrNameLst>
                                          <p:attrName>ppt_y</p:attrName>
                                        </p:attrNameLst>
                                      </p:cBhvr>
                                      <p:tavLst>
                                        <p:tav tm="0">
                                          <p:val>
                                            <p:strVal val="0-#ppt_h/2"/>
                                          </p:val>
                                        </p:tav>
                                        <p:tav tm="100000">
                                          <p:val>
                                            <p:strVal val="#ppt_y"/>
                                          </p:val>
                                        </p:tav>
                                      </p:tavLst>
                                    </p:anim>
                                  </p:childTnLst>
                                </p:cTn>
                              </p:par>
                              <p:par>
                                <p:cTn id="157" presetID="2" presetClass="entr" presetSubtype="1" decel="100000" fill="hold" grpId="0" nodeType="withEffect">
                                  <p:stCondLst>
                                    <p:cond delay="0"/>
                                  </p:stCondLst>
                                  <p:childTnLst>
                                    <p:set>
                                      <p:cBhvr>
                                        <p:cTn id="158" dur="1" fill="hold">
                                          <p:stCondLst>
                                            <p:cond delay="0"/>
                                          </p:stCondLst>
                                        </p:cTn>
                                        <p:tgtEl>
                                          <p:spTgt spid="45"/>
                                        </p:tgtEl>
                                        <p:attrNameLst>
                                          <p:attrName>style.visibility</p:attrName>
                                        </p:attrNameLst>
                                      </p:cBhvr>
                                      <p:to>
                                        <p:strVal val="visible"/>
                                      </p:to>
                                    </p:set>
                                    <p:anim calcmode="lin" valueType="num">
                                      <p:cBhvr additive="base">
                                        <p:cTn id="159" dur="1000" fill="hold"/>
                                        <p:tgtEl>
                                          <p:spTgt spid="45"/>
                                        </p:tgtEl>
                                        <p:attrNameLst>
                                          <p:attrName>ppt_x</p:attrName>
                                        </p:attrNameLst>
                                      </p:cBhvr>
                                      <p:tavLst>
                                        <p:tav tm="0">
                                          <p:val>
                                            <p:strVal val="#ppt_x"/>
                                          </p:val>
                                        </p:tav>
                                        <p:tav tm="100000">
                                          <p:val>
                                            <p:strVal val="#ppt_x"/>
                                          </p:val>
                                        </p:tav>
                                      </p:tavLst>
                                    </p:anim>
                                    <p:anim calcmode="lin" valueType="num">
                                      <p:cBhvr additive="base">
                                        <p:cTn id="160" dur="1000" fill="hold"/>
                                        <p:tgtEl>
                                          <p:spTgt spid="45"/>
                                        </p:tgtEl>
                                        <p:attrNameLst>
                                          <p:attrName>ppt_y</p:attrName>
                                        </p:attrNameLst>
                                      </p:cBhvr>
                                      <p:tavLst>
                                        <p:tav tm="0">
                                          <p:val>
                                            <p:strVal val="0-#ppt_h/2"/>
                                          </p:val>
                                        </p:tav>
                                        <p:tav tm="100000">
                                          <p:val>
                                            <p:strVal val="#ppt_y"/>
                                          </p:val>
                                        </p:tav>
                                      </p:tavLst>
                                    </p:anim>
                                  </p:childTnLst>
                                </p:cTn>
                              </p:par>
                              <p:par>
                                <p:cTn id="161" presetID="2" presetClass="entr" presetSubtype="1" decel="100000" fill="hold" grpId="0" nodeType="withEffect">
                                  <p:stCondLst>
                                    <p:cond delay="0"/>
                                  </p:stCondLst>
                                  <p:childTnLst>
                                    <p:set>
                                      <p:cBhvr>
                                        <p:cTn id="162" dur="1" fill="hold">
                                          <p:stCondLst>
                                            <p:cond delay="0"/>
                                          </p:stCondLst>
                                        </p:cTn>
                                        <p:tgtEl>
                                          <p:spTgt spid="39"/>
                                        </p:tgtEl>
                                        <p:attrNameLst>
                                          <p:attrName>style.visibility</p:attrName>
                                        </p:attrNameLst>
                                      </p:cBhvr>
                                      <p:to>
                                        <p:strVal val="visible"/>
                                      </p:to>
                                    </p:set>
                                    <p:anim calcmode="lin" valueType="num">
                                      <p:cBhvr additive="base">
                                        <p:cTn id="163" dur="1000" fill="hold"/>
                                        <p:tgtEl>
                                          <p:spTgt spid="39"/>
                                        </p:tgtEl>
                                        <p:attrNameLst>
                                          <p:attrName>ppt_x</p:attrName>
                                        </p:attrNameLst>
                                      </p:cBhvr>
                                      <p:tavLst>
                                        <p:tav tm="0">
                                          <p:val>
                                            <p:strVal val="#ppt_x"/>
                                          </p:val>
                                        </p:tav>
                                        <p:tav tm="100000">
                                          <p:val>
                                            <p:strVal val="#ppt_x"/>
                                          </p:val>
                                        </p:tav>
                                      </p:tavLst>
                                    </p:anim>
                                    <p:anim calcmode="lin" valueType="num">
                                      <p:cBhvr additive="base">
                                        <p:cTn id="164" dur="1000" fill="hold"/>
                                        <p:tgtEl>
                                          <p:spTgt spid="39"/>
                                        </p:tgtEl>
                                        <p:attrNameLst>
                                          <p:attrName>ppt_y</p:attrName>
                                        </p:attrNameLst>
                                      </p:cBhvr>
                                      <p:tavLst>
                                        <p:tav tm="0">
                                          <p:val>
                                            <p:strVal val="0-#ppt_h/2"/>
                                          </p:val>
                                        </p:tav>
                                        <p:tav tm="100000">
                                          <p:val>
                                            <p:strVal val="#ppt_y"/>
                                          </p:val>
                                        </p:tav>
                                      </p:tavLst>
                                    </p:anim>
                                  </p:childTnLst>
                                </p:cTn>
                              </p:par>
                              <p:par>
                                <p:cTn id="165" presetID="2" presetClass="entr" presetSubtype="1" decel="10000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additive="base">
                                        <p:cTn id="167" dur="1000" fill="hold"/>
                                        <p:tgtEl>
                                          <p:spTgt spid="43"/>
                                        </p:tgtEl>
                                        <p:attrNameLst>
                                          <p:attrName>ppt_x</p:attrName>
                                        </p:attrNameLst>
                                      </p:cBhvr>
                                      <p:tavLst>
                                        <p:tav tm="0">
                                          <p:val>
                                            <p:strVal val="#ppt_x"/>
                                          </p:val>
                                        </p:tav>
                                        <p:tav tm="100000">
                                          <p:val>
                                            <p:strVal val="#ppt_x"/>
                                          </p:val>
                                        </p:tav>
                                      </p:tavLst>
                                    </p:anim>
                                    <p:anim calcmode="lin" valueType="num">
                                      <p:cBhvr additive="base">
                                        <p:cTn id="168" dur="1000" fill="hold"/>
                                        <p:tgtEl>
                                          <p:spTgt spid="43"/>
                                        </p:tgtEl>
                                        <p:attrNameLst>
                                          <p:attrName>ppt_y</p:attrName>
                                        </p:attrNameLst>
                                      </p:cBhvr>
                                      <p:tavLst>
                                        <p:tav tm="0">
                                          <p:val>
                                            <p:strVal val="0-#ppt_h/2"/>
                                          </p:val>
                                        </p:tav>
                                        <p:tav tm="100000">
                                          <p:val>
                                            <p:strVal val="#ppt_y"/>
                                          </p:val>
                                        </p:tav>
                                      </p:tavLst>
                                    </p:anim>
                                  </p:childTnLst>
                                </p:cTn>
                              </p:par>
                              <p:par>
                                <p:cTn id="169" presetID="10" presetClass="entr" presetSubtype="0" fill="hold" grpId="1" nodeType="withEffect">
                                  <p:stCondLst>
                                    <p:cond delay="0"/>
                                  </p:stCondLst>
                                  <p:childTnLst>
                                    <p:set>
                                      <p:cBhvr>
                                        <p:cTn id="170" dur="1" fill="hold">
                                          <p:stCondLst>
                                            <p:cond delay="0"/>
                                          </p:stCondLst>
                                        </p:cTn>
                                        <p:tgtEl>
                                          <p:spTgt spid="46">
                                            <p:txEl>
                                              <p:pRg st="0" end="0"/>
                                            </p:txEl>
                                          </p:spTgt>
                                        </p:tgtEl>
                                        <p:attrNameLst>
                                          <p:attrName>style.visibility</p:attrName>
                                        </p:attrNameLst>
                                      </p:cBhvr>
                                      <p:to>
                                        <p:strVal val="visible"/>
                                      </p:to>
                                    </p:set>
                                    <p:animEffect transition="in" filter="fade">
                                      <p:cBhvr>
                                        <p:cTn id="171" dur="1000"/>
                                        <p:tgtEl>
                                          <p:spTgt spid="46">
                                            <p:txEl>
                                              <p:pRg st="0" end="0"/>
                                            </p:txEl>
                                          </p:spTgt>
                                        </p:tgtEl>
                                      </p:cBhvr>
                                    </p:animEffect>
                                  </p:childTnLst>
                                </p:cTn>
                              </p:par>
                              <p:par>
                                <p:cTn id="172" presetID="10" presetClass="entr" presetSubtype="0" fill="hold" grpId="1" nodeType="withEffect">
                                  <p:stCondLst>
                                    <p:cond delay="0"/>
                                  </p:stCondLst>
                                  <p:childTnLst>
                                    <p:set>
                                      <p:cBhvr>
                                        <p:cTn id="173" dur="1" fill="hold">
                                          <p:stCondLst>
                                            <p:cond delay="0"/>
                                          </p:stCondLst>
                                        </p:cTn>
                                        <p:tgtEl>
                                          <p:spTgt spid="47">
                                            <p:txEl>
                                              <p:pRg st="0" end="0"/>
                                            </p:txEl>
                                          </p:spTgt>
                                        </p:tgtEl>
                                        <p:attrNameLst>
                                          <p:attrName>style.visibility</p:attrName>
                                        </p:attrNameLst>
                                      </p:cBhvr>
                                      <p:to>
                                        <p:strVal val="visible"/>
                                      </p:to>
                                    </p:set>
                                    <p:animEffect transition="in" filter="fade">
                                      <p:cBhvr>
                                        <p:cTn id="174" dur="1000"/>
                                        <p:tgtEl>
                                          <p:spTgt spid="47">
                                            <p:txEl>
                                              <p:pRg st="0" end="0"/>
                                            </p:txEl>
                                          </p:spTgt>
                                        </p:tgtEl>
                                      </p:cBhvr>
                                    </p:animEffect>
                                  </p:childTnLst>
                                </p:cTn>
                              </p:par>
                              <p:par>
                                <p:cTn id="175" presetID="10" presetClass="entr" presetSubtype="0" fill="hold" grpId="1" nodeType="with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fade">
                                      <p:cBhvr>
                                        <p:cTn id="177" dur="1000"/>
                                        <p:tgtEl>
                                          <p:spTgt spid="44"/>
                                        </p:tgtEl>
                                      </p:cBhvr>
                                    </p:animEffect>
                                  </p:childTnLst>
                                </p:cTn>
                              </p:par>
                              <p:par>
                                <p:cTn id="178" presetID="10" presetClass="entr" presetSubtype="0" fill="hold" grpId="1" nodeType="with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1000"/>
                                        <p:tgtEl>
                                          <p:spTgt spid="45"/>
                                        </p:tgtEl>
                                      </p:cBhvr>
                                    </p:animEffect>
                                  </p:childTnLst>
                                </p:cTn>
                              </p:par>
                              <p:par>
                                <p:cTn id="181" presetID="10" presetClass="entr" presetSubtype="0" fill="hold" grpId="1" nodeType="with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fade">
                                      <p:cBhvr>
                                        <p:cTn id="183" dur="1000"/>
                                        <p:tgtEl>
                                          <p:spTgt spid="39"/>
                                        </p:tgtEl>
                                      </p:cBhvr>
                                    </p:animEffect>
                                  </p:childTnLst>
                                </p:cTn>
                              </p:par>
                              <p:par>
                                <p:cTn id="184" presetID="10" presetClass="entr" presetSubtype="0" fill="hold" grpId="1" nodeType="with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fade">
                                      <p:cBhvr>
                                        <p:cTn id="186" dur="1000"/>
                                        <p:tgtEl>
                                          <p:spTgt spid="43"/>
                                        </p:tgtEl>
                                      </p:cBhvr>
                                    </p:animEffect>
                                  </p:childTnLst>
                                </p:cTn>
                              </p:par>
                              <p:par>
                                <p:cTn id="187" presetID="2" presetClass="entr" presetSubtype="1" decel="100000" fill="hold" grpId="0" nodeType="withEffect">
                                  <p:stCondLst>
                                    <p:cond delay="0"/>
                                  </p:stCondLst>
                                  <p:childTnLst>
                                    <p:set>
                                      <p:cBhvr>
                                        <p:cTn id="188" dur="1" fill="hold">
                                          <p:stCondLst>
                                            <p:cond delay="0"/>
                                          </p:stCondLst>
                                        </p:cTn>
                                        <p:tgtEl>
                                          <p:spTgt spid="52">
                                            <p:txEl>
                                              <p:pRg st="0" end="0"/>
                                            </p:txEl>
                                          </p:spTgt>
                                        </p:tgtEl>
                                        <p:attrNameLst>
                                          <p:attrName>style.visibility</p:attrName>
                                        </p:attrNameLst>
                                      </p:cBhvr>
                                      <p:to>
                                        <p:strVal val="visible"/>
                                      </p:to>
                                    </p:set>
                                    <p:anim calcmode="lin" valueType="num">
                                      <p:cBhvr additive="base">
                                        <p:cTn id="189"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90" dur="1000" fill="hold"/>
                                        <p:tgtEl>
                                          <p:spTgt spid="52">
                                            <p:txEl>
                                              <p:pRg st="0" end="0"/>
                                            </p:txEl>
                                          </p:spTgt>
                                        </p:tgtEl>
                                        <p:attrNameLst>
                                          <p:attrName>ppt_y</p:attrName>
                                        </p:attrNameLst>
                                      </p:cBhvr>
                                      <p:tavLst>
                                        <p:tav tm="0">
                                          <p:val>
                                            <p:strVal val="0-#ppt_h/2"/>
                                          </p:val>
                                        </p:tav>
                                        <p:tav tm="100000">
                                          <p:val>
                                            <p:strVal val="#ppt_y"/>
                                          </p:val>
                                        </p:tav>
                                      </p:tavLst>
                                    </p:anim>
                                  </p:childTnLst>
                                </p:cTn>
                              </p:par>
                              <p:par>
                                <p:cTn id="191" presetID="10" presetClass="entr" presetSubtype="0" fill="hold" grpId="1" nodeType="withEffect">
                                  <p:stCondLst>
                                    <p:cond delay="0"/>
                                  </p:stCondLst>
                                  <p:childTnLst>
                                    <p:set>
                                      <p:cBhvr>
                                        <p:cTn id="192" dur="1" fill="hold">
                                          <p:stCondLst>
                                            <p:cond delay="0"/>
                                          </p:stCondLst>
                                        </p:cTn>
                                        <p:tgtEl>
                                          <p:spTgt spid="52">
                                            <p:txEl>
                                              <p:pRg st="0" end="0"/>
                                            </p:txEl>
                                          </p:spTgt>
                                        </p:tgtEl>
                                        <p:attrNameLst>
                                          <p:attrName>style.visibility</p:attrName>
                                        </p:attrNameLst>
                                      </p:cBhvr>
                                      <p:to>
                                        <p:strVal val="visible"/>
                                      </p:to>
                                    </p:set>
                                    <p:animEffect transition="in" filter="fade">
                                      <p:cBhvr>
                                        <p:cTn id="193" dur="1000"/>
                                        <p:tgtEl>
                                          <p:spTgt spid="52">
                                            <p:txEl>
                                              <p:pRg st="0" end="0"/>
                                            </p:txEl>
                                          </p:spTgt>
                                        </p:tgtEl>
                                      </p:cBhvr>
                                    </p:animEffect>
                                  </p:childTnLst>
                                </p:cTn>
                              </p:par>
                            </p:childTnLst>
                          </p:cTn>
                        </p:par>
                        <p:par>
                          <p:cTn id="194" fill="hold">
                            <p:stCondLst>
                              <p:cond delay="1000"/>
                            </p:stCondLst>
                            <p:childTnLst>
                              <p:par>
                                <p:cTn id="195" presetID="10" presetClass="entr" presetSubtype="0" fill="hold" grpId="0" nodeType="afterEffect">
                                  <p:stCondLst>
                                    <p:cond delay="0"/>
                                  </p:stCondLst>
                                  <p:childTnLst>
                                    <p:set>
                                      <p:cBhvr>
                                        <p:cTn id="196" dur="1" fill="hold">
                                          <p:stCondLst>
                                            <p:cond delay="0"/>
                                          </p:stCondLst>
                                        </p:cTn>
                                        <p:tgtEl>
                                          <p:spTgt spid="26">
                                            <p:txEl>
                                              <p:pRg st="0" end="0"/>
                                            </p:txEl>
                                          </p:spTgt>
                                        </p:tgtEl>
                                        <p:attrNameLst>
                                          <p:attrName>style.visibility</p:attrName>
                                        </p:attrNameLst>
                                      </p:cBhvr>
                                      <p:to>
                                        <p:strVal val="visible"/>
                                      </p:to>
                                    </p:set>
                                    <p:animEffect transition="in" filter="fade">
                                      <p:cBhvr>
                                        <p:cTn id="197" dur="500"/>
                                        <p:tgtEl>
                                          <p:spTgt spid="26">
                                            <p:txEl>
                                              <p:pRg st="0" end="0"/>
                                            </p:txEl>
                                          </p:spTgt>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27">
                                            <p:txEl>
                                              <p:pRg st="0" end="0"/>
                                            </p:txEl>
                                          </p:spTgt>
                                        </p:tgtEl>
                                        <p:attrNameLst>
                                          <p:attrName>style.visibility</p:attrName>
                                        </p:attrNameLst>
                                      </p:cBhvr>
                                      <p:to>
                                        <p:strVal val="visible"/>
                                      </p:to>
                                    </p:set>
                                    <p:animEffect transition="in" filter="fade">
                                      <p:cBhvr>
                                        <p:cTn id="200" dur="500"/>
                                        <p:tgtEl>
                                          <p:spTgt spid="27">
                                            <p:txEl>
                                              <p:pRg st="0" end="0"/>
                                            </p:txEl>
                                          </p:spTgt>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28">
                                            <p:txEl>
                                              <p:pRg st="0" end="0"/>
                                            </p:txEl>
                                          </p:spTgt>
                                        </p:tgtEl>
                                        <p:attrNameLst>
                                          <p:attrName>style.visibility</p:attrName>
                                        </p:attrNameLst>
                                      </p:cBhvr>
                                      <p:to>
                                        <p:strVal val="visible"/>
                                      </p:to>
                                    </p:set>
                                    <p:animEffect transition="in" filter="fade">
                                      <p:cBhvr>
                                        <p:cTn id="203" dur="500"/>
                                        <p:tgtEl>
                                          <p:spTgt spid="28">
                                            <p:txEl>
                                              <p:pRg st="0" end="0"/>
                                            </p:txEl>
                                          </p:spTgt>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9">
                                            <p:txEl>
                                              <p:pRg st="0" end="0"/>
                                            </p:txEl>
                                          </p:spTgt>
                                        </p:tgtEl>
                                        <p:attrNameLst>
                                          <p:attrName>style.visibility</p:attrName>
                                        </p:attrNameLst>
                                      </p:cBhvr>
                                      <p:to>
                                        <p:strVal val="visible"/>
                                      </p:to>
                                    </p:set>
                                    <p:animEffect transition="in" filter="fade">
                                      <p:cBhvr>
                                        <p:cTn id="206" dur="500"/>
                                        <p:tgtEl>
                                          <p:spTgt spid="29">
                                            <p:txEl>
                                              <p:pRg st="0" end="0"/>
                                            </p:txEl>
                                          </p:spTgt>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30">
                                            <p:txEl>
                                              <p:pRg st="0" end="0"/>
                                            </p:txEl>
                                          </p:spTgt>
                                        </p:tgtEl>
                                        <p:attrNameLst>
                                          <p:attrName>style.visibility</p:attrName>
                                        </p:attrNameLst>
                                      </p:cBhvr>
                                      <p:to>
                                        <p:strVal val="visible"/>
                                      </p:to>
                                    </p:set>
                                    <p:animEffect transition="in" filter="fade">
                                      <p:cBhvr>
                                        <p:cTn id="209" dur="500"/>
                                        <p:tgtEl>
                                          <p:spTgt spid="30">
                                            <p:txEl>
                                              <p:pRg st="0" end="0"/>
                                            </p:txEl>
                                          </p:spTgt>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31">
                                            <p:txEl>
                                              <p:pRg st="0" end="0"/>
                                            </p:txEl>
                                          </p:spTgt>
                                        </p:tgtEl>
                                        <p:attrNameLst>
                                          <p:attrName>style.visibility</p:attrName>
                                        </p:attrNameLst>
                                      </p:cBhvr>
                                      <p:to>
                                        <p:strVal val="visible"/>
                                      </p:to>
                                    </p:set>
                                    <p:animEffect transition="in" filter="fade">
                                      <p:cBhvr>
                                        <p:cTn id="212" dur="500"/>
                                        <p:tgtEl>
                                          <p:spTgt spid="31">
                                            <p:txEl>
                                              <p:pRg st="0" end="0"/>
                                            </p:txEl>
                                          </p:spTgt>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32">
                                            <p:txEl>
                                              <p:pRg st="0" end="0"/>
                                            </p:txEl>
                                          </p:spTgt>
                                        </p:tgtEl>
                                        <p:attrNameLst>
                                          <p:attrName>style.visibility</p:attrName>
                                        </p:attrNameLst>
                                      </p:cBhvr>
                                      <p:to>
                                        <p:strVal val="visible"/>
                                      </p:to>
                                    </p:set>
                                    <p:animEffect transition="in" filter="fade">
                                      <p:cBhvr>
                                        <p:cTn id="215" dur="500"/>
                                        <p:tgtEl>
                                          <p:spTgt spid="32">
                                            <p:txEl>
                                              <p:pRg st="0" end="0"/>
                                            </p:txEl>
                                          </p:spTgt>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33">
                                            <p:txEl>
                                              <p:pRg st="0" end="0"/>
                                            </p:txEl>
                                          </p:spTgt>
                                        </p:tgtEl>
                                        <p:attrNameLst>
                                          <p:attrName>style.visibility</p:attrName>
                                        </p:attrNameLst>
                                      </p:cBhvr>
                                      <p:to>
                                        <p:strVal val="visible"/>
                                      </p:to>
                                    </p:set>
                                    <p:animEffect transition="in" filter="fade">
                                      <p:cBhvr>
                                        <p:cTn id="218" dur="500"/>
                                        <p:tgtEl>
                                          <p:spTgt spid="33">
                                            <p:txEl>
                                              <p:pRg st="0" end="0"/>
                                            </p:txEl>
                                          </p:spTgt>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34">
                                            <p:txEl>
                                              <p:pRg st="0" end="0"/>
                                            </p:txEl>
                                          </p:spTgt>
                                        </p:tgtEl>
                                        <p:attrNameLst>
                                          <p:attrName>style.visibility</p:attrName>
                                        </p:attrNameLst>
                                      </p:cBhvr>
                                      <p:to>
                                        <p:strVal val="visible"/>
                                      </p:to>
                                    </p:set>
                                    <p:animEffect transition="in" filter="fade">
                                      <p:cBhvr>
                                        <p:cTn id="221" dur="500"/>
                                        <p:tgtEl>
                                          <p:spTgt spid="34">
                                            <p:txEl>
                                              <p:pRg st="0" end="0"/>
                                            </p:txEl>
                                          </p:spTgt>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35">
                                            <p:txEl>
                                              <p:pRg st="0" end="0"/>
                                            </p:txEl>
                                          </p:spTgt>
                                        </p:tgtEl>
                                        <p:attrNameLst>
                                          <p:attrName>style.visibility</p:attrName>
                                        </p:attrNameLst>
                                      </p:cBhvr>
                                      <p:to>
                                        <p:strVal val="visible"/>
                                      </p:to>
                                    </p:set>
                                    <p:animEffect transition="in" filter="fade">
                                      <p:cBhvr>
                                        <p:cTn id="224" dur="500"/>
                                        <p:tgtEl>
                                          <p:spTgt spid="35">
                                            <p:txEl>
                                              <p:pRg st="0" end="0"/>
                                            </p:txEl>
                                          </p:spTgt>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48">
                                            <p:txEl>
                                              <p:pRg st="0" end="0"/>
                                            </p:txEl>
                                          </p:spTgt>
                                        </p:tgtEl>
                                        <p:attrNameLst>
                                          <p:attrName>style.visibility</p:attrName>
                                        </p:attrNameLst>
                                      </p:cBhvr>
                                      <p:to>
                                        <p:strVal val="visible"/>
                                      </p:to>
                                    </p:set>
                                    <p:animEffect transition="in" filter="fade">
                                      <p:cBhvr>
                                        <p:cTn id="227" dur="500"/>
                                        <p:tgtEl>
                                          <p:spTgt spid="48">
                                            <p:txEl>
                                              <p:pRg st="0" end="0"/>
                                            </p:txEl>
                                          </p:spTgt>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49">
                                            <p:txEl>
                                              <p:pRg st="0" end="0"/>
                                            </p:txEl>
                                          </p:spTgt>
                                        </p:tgtEl>
                                        <p:attrNameLst>
                                          <p:attrName>style.visibility</p:attrName>
                                        </p:attrNameLst>
                                      </p:cBhvr>
                                      <p:to>
                                        <p:strVal val="visible"/>
                                      </p:to>
                                    </p:set>
                                    <p:animEffect transition="in" filter="fade">
                                      <p:cBhvr>
                                        <p:cTn id="230" dur="500"/>
                                        <p:tgtEl>
                                          <p:spTgt spid="49">
                                            <p:txEl>
                                              <p:pRg st="0" end="0"/>
                                            </p:txEl>
                                          </p:spTgt>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50">
                                            <p:txEl>
                                              <p:pRg st="0" end="0"/>
                                            </p:txEl>
                                          </p:spTgt>
                                        </p:tgtEl>
                                        <p:attrNameLst>
                                          <p:attrName>style.visibility</p:attrName>
                                        </p:attrNameLst>
                                      </p:cBhvr>
                                      <p:to>
                                        <p:strVal val="visible"/>
                                      </p:to>
                                    </p:set>
                                    <p:animEffect transition="in" filter="fade">
                                      <p:cBhvr>
                                        <p:cTn id="233" dur="500"/>
                                        <p:tgtEl>
                                          <p:spTgt spid="50">
                                            <p:txEl>
                                              <p:pRg st="0" end="0"/>
                                            </p:txEl>
                                          </p:spTgt>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51">
                                            <p:txEl>
                                              <p:pRg st="0" end="0"/>
                                            </p:txEl>
                                          </p:spTgt>
                                        </p:tgtEl>
                                        <p:attrNameLst>
                                          <p:attrName>style.visibility</p:attrName>
                                        </p:attrNameLst>
                                      </p:cBhvr>
                                      <p:to>
                                        <p:strVal val="visible"/>
                                      </p:to>
                                    </p:set>
                                    <p:animEffect transition="in" filter="fade">
                                      <p:cBhvr>
                                        <p:cTn id="236" dur="500"/>
                                        <p:tgtEl>
                                          <p:spTgt spid="51">
                                            <p:txEl>
                                              <p:pRg st="0" end="0"/>
                                            </p:txEl>
                                          </p:spTgt>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53">
                                            <p:txEl>
                                              <p:pRg st="0" end="0"/>
                                            </p:txEl>
                                          </p:spTgt>
                                        </p:tgtEl>
                                        <p:attrNameLst>
                                          <p:attrName>style.visibility</p:attrName>
                                        </p:attrNameLst>
                                      </p:cBhvr>
                                      <p:to>
                                        <p:strVal val="visible"/>
                                      </p:to>
                                    </p:set>
                                    <p:animEffect transition="in" filter="fade">
                                      <p:cBhvr>
                                        <p:cTn id="239" dur="500"/>
                                        <p:tgtEl>
                                          <p:spTgt spid="53">
                                            <p:txEl>
                                              <p:pRg st="0" end="0"/>
                                            </p:txEl>
                                          </p:spTgt>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54">
                                            <p:txEl>
                                              <p:pRg st="0" end="0"/>
                                            </p:txEl>
                                          </p:spTgt>
                                        </p:tgtEl>
                                        <p:attrNameLst>
                                          <p:attrName>style.visibility</p:attrName>
                                        </p:attrNameLst>
                                      </p:cBhvr>
                                      <p:to>
                                        <p:strVal val="visible"/>
                                      </p:to>
                                    </p:set>
                                    <p:animEffect transition="in" filter="fade">
                                      <p:cBhvr>
                                        <p:cTn id="242" dur="500"/>
                                        <p:tgtEl>
                                          <p:spTgt spid="54">
                                            <p:txEl>
                                              <p:pRg st="0" end="0"/>
                                            </p:txEl>
                                          </p:spTgt>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55">
                                            <p:txEl>
                                              <p:pRg st="0" end="0"/>
                                            </p:txEl>
                                          </p:spTgt>
                                        </p:tgtEl>
                                        <p:attrNameLst>
                                          <p:attrName>style.visibility</p:attrName>
                                        </p:attrNameLst>
                                      </p:cBhvr>
                                      <p:to>
                                        <p:strVal val="visible"/>
                                      </p:to>
                                    </p:set>
                                    <p:animEffect transition="in" filter="fade">
                                      <p:cBhvr>
                                        <p:cTn id="245" dur="500"/>
                                        <p:tgtEl>
                                          <p:spTgt spid="55">
                                            <p:txEl>
                                              <p:pRg st="0" end="0"/>
                                            </p:txEl>
                                          </p:spTgt>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56">
                                            <p:txEl>
                                              <p:pRg st="0" end="0"/>
                                            </p:txEl>
                                          </p:spTgt>
                                        </p:tgtEl>
                                        <p:attrNameLst>
                                          <p:attrName>style.visibility</p:attrName>
                                        </p:attrNameLst>
                                      </p:cBhvr>
                                      <p:to>
                                        <p:strVal val="visible"/>
                                      </p:to>
                                    </p:set>
                                    <p:animEffect transition="in" filter="fade">
                                      <p:cBhvr>
                                        <p:cTn id="248" dur="500"/>
                                        <p:tgtEl>
                                          <p:spTgt spid="56">
                                            <p:txEl>
                                              <p:pRg st="0" end="0"/>
                                            </p:txEl>
                                          </p:spTgt>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57">
                                            <p:txEl>
                                              <p:pRg st="0" end="0"/>
                                            </p:txEl>
                                          </p:spTgt>
                                        </p:tgtEl>
                                        <p:attrNameLst>
                                          <p:attrName>style.visibility</p:attrName>
                                        </p:attrNameLst>
                                      </p:cBhvr>
                                      <p:to>
                                        <p:strVal val="visible"/>
                                      </p:to>
                                    </p:set>
                                    <p:animEffect transition="in" filter="fade">
                                      <p:cBhvr>
                                        <p:cTn id="251" dur="500"/>
                                        <p:tgtEl>
                                          <p:spTgt spid="57">
                                            <p:txEl>
                                              <p:pRg st="0" end="0"/>
                                            </p:txEl>
                                          </p:spTgt>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58">
                                            <p:txEl>
                                              <p:pRg st="0" end="0"/>
                                            </p:txEl>
                                          </p:spTgt>
                                        </p:tgtEl>
                                        <p:attrNameLst>
                                          <p:attrName>style.visibility</p:attrName>
                                        </p:attrNameLst>
                                      </p:cBhvr>
                                      <p:to>
                                        <p:strVal val="visible"/>
                                      </p:to>
                                    </p:set>
                                    <p:animEffect transition="in" filter="fade">
                                      <p:cBhvr>
                                        <p:cTn id="254" dur="500"/>
                                        <p:tgtEl>
                                          <p:spTgt spid="58">
                                            <p:txEl>
                                              <p:pRg st="0" end="0"/>
                                            </p:txEl>
                                          </p:spTgt>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59">
                                            <p:txEl>
                                              <p:pRg st="0" end="0"/>
                                            </p:txEl>
                                          </p:spTgt>
                                        </p:tgtEl>
                                        <p:attrNameLst>
                                          <p:attrName>style.visibility</p:attrName>
                                        </p:attrNameLst>
                                      </p:cBhvr>
                                      <p:to>
                                        <p:strVal val="visible"/>
                                      </p:to>
                                    </p:set>
                                    <p:animEffect transition="in" filter="fade">
                                      <p:cBhvr>
                                        <p:cTn id="257" dur="500"/>
                                        <p:tgtEl>
                                          <p:spTgt spid="59">
                                            <p:txEl>
                                              <p:pRg st="0" end="0"/>
                                            </p:txEl>
                                          </p:spTgt>
                                        </p:tgtEl>
                                      </p:cBhvr>
                                    </p:animEffect>
                                  </p:childTnLst>
                                </p:cTn>
                              </p:par>
                            </p:childTnLst>
                          </p:cTn>
                        </p:par>
                        <p:par>
                          <p:cTn id="258" fill="hold">
                            <p:stCondLst>
                              <p:cond delay="1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par>
                                <p:cTn id="262" presetID="2" presetClass="entr" presetSubtype="1" decel="100000" fill="hold" grpId="0" nodeType="withEffect">
                                  <p:stCondLst>
                                    <p:cond delay="250"/>
                                  </p:stCondLst>
                                  <p:iterate type="wd">
                                    <p:tmPct val="10000"/>
                                  </p:iterate>
                                  <p:childTnLst>
                                    <p:set>
                                      <p:cBhvr>
                                        <p:cTn id="263" dur="1" fill="hold">
                                          <p:stCondLst>
                                            <p:cond delay="0"/>
                                          </p:stCondLst>
                                        </p:cTn>
                                        <p:tgtEl>
                                          <p:spTgt spid="41"/>
                                        </p:tgtEl>
                                        <p:attrNameLst>
                                          <p:attrName>style.visibility</p:attrName>
                                        </p:attrNameLst>
                                      </p:cBhvr>
                                      <p:to>
                                        <p:strVal val="visible"/>
                                      </p:to>
                                    </p:set>
                                    <p:anim calcmode="lin" valueType="num">
                                      <p:cBhvr additive="base">
                                        <p:cTn id="264" dur="1000" fill="hold"/>
                                        <p:tgtEl>
                                          <p:spTgt spid="41"/>
                                        </p:tgtEl>
                                        <p:attrNameLst>
                                          <p:attrName>ppt_x</p:attrName>
                                        </p:attrNameLst>
                                      </p:cBhvr>
                                      <p:tavLst>
                                        <p:tav tm="0">
                                          <p:val>
                                            <p:strVal val="#ppt_x"/>
                                          </p:val>
                                        </p:tav>
                                        <p:tav tm="100000">
                                          <p:val>
                                            <p:strVal val="#ppt_x"/>
                                          </p:val>
                                        </p:tav>
                                      </p:tavLst>
                                    </p:anim>
                                    <p:anim calcmode="lin" valueType="num">
                                      <p:cBhvr additive="base">
                                        <p:cTn id="265" dur="1000" fill="hold"/>
                                        <p:tgtEl>
                                          <p:spTgt spid="41"/>
                                        </p:tgtEl>
                                        <p:attrNameLst>
                                          <p:attrName>ppt_y</p:attrName>
                                        </p:attrNameLst>
                                      </p:cBhvr>
                                      <p:tavLst>
                                        <p:tav tm="0">
                                          <p:val>
                                            <p:strVal val="0-#ppt_h/2"/>
                                          </p:val>
                                        </p:tav>
                                        <p:tav tm="100000">
                                          <p:val>
                                            <p:strVal val="#ppt_y"/>
                                          </p:val>
                                        </p:tav>
                                      </p:tavLst>
                                    </p:anim>
                                  </p:childTnLst>
                                </p:cTn>
                              </p:par>
                            </p:childTnLst>
                          </p:cTn>
                        </p:par>
                        <p:par>
                          <p:cTn id="266" fill="hold">
                            <p:stCondLst>
                              <p:cond delay="3050"/>
                            </p:stCondLst>
                            <p:childTnLst>
                              <p:par>
                                <p:cTn id="267" presetID="10" presetClass="entr" presetSubtype="0" fill="hold" grpId="0" nodeType="afterEffect">
                                  <p:stCondLst>
                                    <p:cond delay="25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build="p">
        <p:tmplLst>
          <p:tmpl lvl="1">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0-#ppt_h/2"/>
                          </p:val>
                        </p:tav>
                        <p:tav tm="100000">
                          <p:val>
                            <p:strVal val="#ppt_y"/>
                          </p:val>
                        </p:tav>
                      </p:tavLst>
                    </p:anim>
                  </p:childTnLst>
                </p:cTn>
              </p:par>
            </p:tnLst>
          </p:tmpl>
        </p:tmplLst>
      </p:bldP>
      <p:bldP spid="18" grpI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build="p">
        <p:tmplLst>
          <p:tmpl lvl="1">
            <p:tnLst>
              <p:par>
                <p:cTn presetID="2" presetClass="entr" presetSubtype="1"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19" grpI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0" grpId="1"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ppt_x"/>
                          </p:val>
                        </p:tav>
                        <p:tav tm="100000">
                          <p:val>
                            <p:strVal val="#ppt_x"/>
                          </p:val>
                        </p:tav>
                      </p:tavLst>
                    </p:anim>
                    <p:anim calcmode="lin" valueType="num">
                      <p:cBhvr additive="base">
                        <p:cTn dur="1000" fill="hold"/>
                        <p:tgtEl>
                          <p:spTgt spid="21"/>
                        </p:tgtEl>
                        <p:attrNameLst>
                          <p:attrName>ppt_y</p:attrName>
                        </p:attrNameLst>
                      </p:cBhvr>
                      <p:tavLst>
                        <p:tav tm="0">
                          <p:val>
                            <p:strVal val="0-#ppt_h/2"/>
                          </p:val>
                        </p:tav>
                        <p:tav tm="100000">
                          <p:val>
                            <p:strVal val="#ppt_y"/>
                          </p:val>
                        </p:tav>
                      </p:tavLst>
                    </p:anim>
                  </p:childTnLst>
                </p:cTn>
              </p:par>
            </p:tnLst>
          </p:tmpl>
        </p:tmplLst>
      </p:bldP>
      <p:bldP spid="21" grpId="1"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ppt_x"/>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1" grpId="0"/>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39" grpId="0" animBg="1"/>
      <p:bldP spid="39" grpId="1" animBg="1"/>
      <p:bldP spid="43" grpId="0" animBg="1"/>
      <p:bldP spid="43" grpId="1" animBg="1"/>
      <p:bldP spid="44" grpId="0" animBg="1"/>
      <p:bldP spid="44" grpId="1" animBg="1"/>
      <p:bldP spid="45" grpId="0" animBg="1"/>
      <p:bldP spid="45" grpId="1" animBg="1"/>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ppt_x"/>
                          </p:val>
                        </p:tav>
                        <p:tav tm="100000">
                          <p:val>
                            <p:strVal val="#ppt_x"/>
                          </p:val>
                        </p:tav>
                      </p:tavLst>
                    </p:anim>
                    <p:anim calcmode="lin" valueType="num">
                      <p:cBhvr additive="base">
                        <p:cTn dur="1000" fill="hold"/>
                        <p:tgtEl>
                          <p:spTgt spid="46"/>
                        </p:tgtEl>
                        <p:attrNameLst>
                          <p:attrName>ppt_y</p:attrName>
                        </p:attrNameLst>
                      </p:cBhvr>
                      <p:tavLst>
                        <p:tav tm="0">
                          <p:val>
                            <p:strVal val="0-#ppt_h/2"/>
                          </p:val>
                        </p:tav>
                        <p:tav tm="100000">
                          <p:val>
                            <p:strVal val="#ppt_y"/>
                          </p:val>
                        </p:tav>
                      </p:tavLst>
                    </p:anim>
                  </p:childTnLst>
                </p:cTn>
              </p:par>
            </p:tnLst>
          </p:tmpl>
        </p:tmplLst>
      </p:bldP>
      <p:bldP spid="46" grpId="1"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ppt_x"/>
                          </p:val>
                        </p:tav>
                        <p:tav tm="100000">
                          <p:val>
                            <p:strVal val="#ppt_x"/>
                          </p:val>
                        </p:tav>
                      </p:tavLst>
                    </p:anim>
                    <p:anim calcmode="lin" valueType="num">
                      <p:cBhvr additive="base">
                        <p:cTn dur="1000" fill="hold"/>
                        <p:tgtEl>
                          <p:spTgt spid="47"/>
                        </p:tgtEl>
                        <p:attrNameLst>
                          <p:attrName>ppt_y</p:attrName>
                        </p:attrNameLst>
                      </p:cBhvr>
                      <p:tavLst>
                        <p:tav tm="0">
                          <p:val>
                            <p:strVal val="0-#ppt_h/2"/>
                          </p:val>
                        </p:tav>
                        <p:tav tm="100000">
                          <p:val>
                            <p:strVal val="#ppt_y"/>
                          </p:val>
                        </p:tav>
                      </p:tavLst>
                    </p:anim>
                  </p:childTnLst>
                </p:cTn>
              </p:par>
            </p:tnLst>
          </p:tmpl>
        </p:tmplLst>
      </p:bldP>
      <p:bldP spid="47" grpId="1"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1000"/>
                        <p:tgtEl>
                          <p:spTgt spid="47"/>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2" presetClass="entr" presetSubtype="1"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ppt_x"/>
                          </p:val>
                        </p:tav>
                        <p:tav tm="100000">
                          <p:val>
                            <p:strVal val="#ppt_x"/>
                          </p:val>
                        </p:tav>
                      </p:tavLst>
                    </p:anim>
                    <p:anim calcmode="lin" valueType="num">
                      <p:cBhvr additive="base">
                        <p:cTn dur="1000" fill="hold"/>
                        <p:tgtEl>
                          <p:spTgt spid="52"/>
                        </p:tgtEl>
                        <p:attrNameLst>
                          <p:attrName>ppt_y</p:attrName>
                        </p:attrNameLst>
                      </p:cBhvr>
                      <p:tavLst>
                        <p:tav tm="0">
                          <p:val>
                            <p:strVal val="0-#ppt_h/2"/>
                          </p:val>
                        </p:tav>
                        <p:tav tm="100000">
                          <p:val>
                            <p:strVal val="#ppt_y"/>
                          </p:val>
                        </p:tav>
                      </p:tavLst>
                    </p:anim>
                  </p:childTnLst>
                </p:cTn>
              </p:par>
            </p:tnLst>
          </p:tmpl>
        </p:tmplLst>
      </p:bldP>
      <p:bldP spid="52" grpId="1"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10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ext only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683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text only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697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text only 3">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1160124" y="1398589"/>
            <a:ext cx="5184775"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3" y="5360988"/>
            <a:ext cx="5165453"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829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2600" y="3270249"/>
            <a:ext cx="12242800" cy="3744913"/>
          </a:xfrm>
        </p:spPr>
        <p:txBody>
          <a:bodyPr anchor="ctr">
            <a:normAutofit/>
          </a:bodyPr>
          <a:lstStyle>
            <a:lvl1pPr algn="ctr">
              <a:lnSpc>
                <a:spcPct val="130000"/>
              </a:lnSpc>
              <a:defRPr sz="440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450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arch">
    <p:spTree>
      <p:nvGrpSpPr>
        <p:cNvPr id="1" name=""/>
        <p:cNvGrpSpPr/>
        <p:nvPr/>
      </p:nvGrpSpPr>
      <p:grpSpPr>
        <a:xfrm>
          <a:off x="0" y="0"/>
          <a:ext cx="0" cy="0"/>
          <a:chOff x="0" y="0"/>
          <a:chExt cx="0" cy="0"/>
        </a:xfrm>
      </p:grpSpPr>
      <p:sp>
        <p:nvSpPr>
          <p:cNvPr id="11" name="Rectangle 10"/>
          <p:cNvSpPr/>
          <p:nvPr userDrawn="1"/>
        </p:nvSpPr>
        <p:spPr>
          <a:xfrm>
            <a:off x="5271512" y="4720143"/>
            <a:ext cx="5486544"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 name="Group 6"/>
          <p:cNvGrpSpPr/>
          <p:nvPr userDrawn="1"/>
        </p:nvGrpSpPr>
        <p:grpSpPr>
          <a:xfrm rot="2700000">
            <a:off x="5570309" y="4960383"/>
            <a:ext cx="569985" cy="364645"/>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 name="Text Placeholder 5"/>
          <p:cNvSpPr>
            <a:spLocks noGrp="1"/>
          </p:cNvSpPr>
          <p:nvPr>
            <p:ph type="body" sz="quarter" idx="12" hasCustomPrompt="1"/>
          </p:nvPr>
        </p:nvSpPr>
        <p:spPr>
          <a:xfrm>
            <a:off x="6430691" y="4756843"/>
            <a:ext cx="4155651" cy="753007"/>
          </a:xfrm>
        </p:spPr>
        <p:txBody>
          <a:bodyPr anchor="ctr">
            <a:normAutofit/>
          </a:bodyPr>
          <a:lstStyle>
            <a:lvl1pPr marL="0" indent="0" algn="just">
              <a:lnSpc>
                <a:spcPct val="100000"/>
              </a:lnSpc>
              <a:spcBef>
                <a:spcPts val="0"/>
              </a:spcBef>
              <a:buFontTx/>
              <a:buNone/>
              <a:defRPr sz="24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Rectangle 12"/>
          <p:cNvSpPr/>
          <p:nvPr userDrawn="1"/>
        </p:nvSpPr>
        <p:spPr>
          <a:xfrm>
            <a:off x="10940872" y="4720143"/>
            <a:ext cx="2227873"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Text Placeholder 5"/>
          <p:cNvSpPr>
            <a:spLocks noGrp="1"/>
          </p:cNvSpPr>
          <p:nvPr>
            <p:ph type="body" sz="quarter" idx="22" hasCustomPrompt="1"/>
          </p:nvPr>
        </p:nvSpPr>
        <p:spPr>
          <a:xfrm>
            <a:off x="11098731" y="4857997"/>
            <a:ext cx="1903760"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grpSp>
        <p:nvGrpSpPr>
          <p:cNvPr id="17" name="Group 16"/>
          <p:cNvGrpSpPr/>
          <p:nvPr userDrawn="1"/>
        </p:nvGrpSpPr>
        <p:grpSpPr>
          <a:xfrm rot="20515710">
            <a:off x="15428813" y="10820954"/>
            <a:ext cx="478971" cy="1006929"/>
            <a:chOff x="3991428" y="1654628"/>
            <a:chExt cx="478971" cy="1006929"/>
          </a:xfrm>
          <a:solidFill>
            <a:schemeClr val="bg1"/>
          </a:solidFill>
        </p:grpSpPr>
        <p:sp>
          <p:nvSpPr>
            <p:cNvPr id="15"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 fmla="*/ 0 w 478971"/>
                <a:gd name="connsiteY0" fmla="*/ 725714 h 726622"/>
                <a:gd name="connsiteX1" fmla="*/ 239486 w 478971"/>
                <a:gd name="connsiteY1" fmla="*/ 0 h 726622"/>
                <a:gd name="connsiteX2" fmla="*/ 478971 w 478971"/>
                <a:gd name="connsiteY2" fmla="*/ 725714 h 726622"/>
                <a:gd name="connsiteX3" fmla="*/ 237672 w 478971"/>
                <a:gd name="connsiteY3" fmla="*/ 726622 h 726622"/>
                <a:gd name="connsiteX4" fmla="*/ 0 w 478971"/>
                <a:gd name="connsiteY4" fmla="*/ 725714 h 726622"/>
                <a:gd name="connsiteX0" fmla="*/ 0 w 478971"/>
                <a:gd name="connsiteY0" fmla="*/ 725714 h 725714"/>
                <a:gd name="connsiteX1" fmla="*/ 239486 w 478971"/>
                <a:gd name="connsiteY1" fmla="*/ 0 h 725714"/>
                <a:gd name="connsiteX2" fmla="*/ 478971 w 478971"/>
                <a:gd name="connsiteY2" fmla="*/ 725714 h 725714"/>
                <a:gd name="connsiteX3" fmla="*/ 231322 w 478971"/>
                <a:gd name="connsiteY3" fmla="*/ 637722 h 725714"/>
                <a:gd name="connsiteX4" fmla="*/ 0 w 478971"/>
                <a:gd name="connsiteY4" fmla="*/ 725714 h 7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36982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par>
                          <p:cTn id="17" fill="hold">
                            <p:stCondLst>
                              <p:cond delay="500"/>
                            </p:stCondLst>
                            <p:childTnLst>
                              <p:par>
                                <p:cTn id="18" presetID="1" presetClass="entr" presetSubtype="0" fill="hold" grpId="0" nodeType="afterEffect">
                                  <p:stCondLst>
                                    <p:cond delay="1000"/>
                                  </p:stCondLst>
                                  <p:iterate type="lt">
                                    <p:tmAbs val="100"/>
                                  </p:iterate>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par>
                          <p:cTn id="20" fill="hold">
                            <p:stCondLst>
                              <p:cond delay="2601"/>
                            </p:stCondLst>
                            <p:childTnLst>
                              <p:par>
                                <p:cTn id="21" presetID="42" presetClass="path" presetSubtype="0" decel="100000" fill="hold" nodeType="afterEffect">
                                  <p:stCondLst>
                                    <p:cond delay="500"/>
                                  </p:stCondLst>
                                  <p:childTnLst>
                                    <p:animMotion origin="layout" path="M 4.44444E-6 -2.19478E-6 L -0.14575 -0.54638 " pathEditMode="relative" rAng="0" ptsTypes="AA">
                                      <p:cBhvr>
                                        <p:cTn id="22" dur="1000" fill="hold"/>
                                        <p:tgtEl>
                                          <p:spTgt spid="17"/>
                                        </p:tgtEl>
                                        <p:attrNameLst>
                                          <p:attrName>ppt_x</p:attrName>
                                          <p:attrName>ppt_y</p:attrName>
                                        </p:attrNameLst>
                                      </p:cBhvr>
                                      <p:rCtr x="-7231" y="-26671"/>
                                    </p:animMotion>
                                  </p:childTnLst>
                                </p:cTn>
                              </p:par>
                            </p:childTnLst>
                          </p:cTn>
                        </p:par>
                        <p:par>
                          <p:cTn id="23" fill="hold">
                            <p:stCondLst>
                              <p:cond delay="4101"/>
                            </p:stCondLst>
                            <p:childTnLst>
                              <p:par>
                                <p:cTn id="24" presetID="1" presetClass="emph" presetSubtype="2" fill="hold" nodeType="afterEffect">
                                  <p:stCondLst>
                                    <p:cond delay="0"/>
                                  </p:stCondLst>
                                  <p:childTnLst>
                                    <p:animClr clrSpc="rgb" dir="cw">
                                      <p:cBhvr>
                                        <p:cTn id="25" dur="250" fill="hold"/>
                                        <p:tgtEl>
                                          <p:spTgt spid="13"/>
                                        </p:tgtEl>
                                        <p:attrNameLst>
                                          <p:attrName>fillcolor</p:attrName>
                                        </p:attrNameLst>
                                      </p:cBhvr>
                                      <p:to>
                                        <a:schemeClr val="bg2"/>
                                      </p:to>
                                    </p:animClr>
                                    <p:set>
                                      <p:cBhvr>
                                        <p:cTn id="26" dur="250" fill="hold"/>
                                        <p:tgtEl>
                                          <p:spTgt spid="13"/>
                                        </p:tgtEl>
                                        <p:attrNameLst>
                                          <p:attrName>fill.type</p:attrName>
                                        </p:attrNameLst>
                                      </p:cBhvr>
                                      <p:to>
                                        <p:strVal val="solid"/>
                                      </p:to>
                                    </p:set>
                                    <p:set>
                                      <p:cBhvr>
                                        <p:cTn id="27" dur="250" fill="hold"/>
                                        <p:tgtEl>
                                          <p:spTgt spid="13"/>
                                        </p:tgtEl>
                                        <p:attrNameLst>
                                          <p:attrName>fill.on</p:attrName>
                                        </p:attrNameLst>
                                      </p:cBhvr>
                                      <p:to>
                                        <p:strVal val="true"/>
                                      </p:to>
                                    </p:set>
                                  </p:childTnLst>
                                </p:cTn>
                              </p:par>
                            </p:childTnLst>
                          </p:cTn>
                        </p:par>
                        <p:par>
                          <p:cTn id="28" fill="hold">
                            <p:stCondLst>
                              <p:cond delay="4351"/>
                            </p:stCondLst>
                            <p:childTnLst>
                              <p:par>
                                <p:cTn id="29" presetID="1" presetClass="emph" presetSubtype="2" fill="hold" nodeType="afterEffect">
                                  <p:stCondLst>
                                    <p:cond delay="0"/>
                                  </p:stCondLst>
                                  <p:childTnLst>
                                    <p:animClr clrSpc="rgb" dir="cw">
                                      <p:cBhvr>
                                        <p:cTn id="30" dur="250" fill="hold"/>
                                        <p:tgtEl>
                                          <p:spTgt spid="13"/>
                                        </p:tgtEl>
                                        <p:attrNameLst>
                                          <p:attrName>fillcolor</p:attrName>
                                        </p:attrNameLst>
                                      </p:cBhvr>
                                      <p:to>
                                        <a:schemeClr val="accent2"/>
                                      </p:to>
                                    </p:animClr>
                                    <p:set>
                                      <p:cBhvr>
                                        <p:cTn id="31" dur="250" fill="hold"/>
                                        <p:tgtEl>
                                          <p:spTgt spid="13"/>
                                        </p:tgtEl>
                                        <p:attrNameLst>
                                          <p:attrName>fill.type</p:attrName>
                                        </p:attrNameLst>
                                      </p:cBhvr>
                                      <p:to>
                                        <p:strVal val="solid"/>
                                      </p:to>
                                    </p:set>
                                    <p:set>
                                      <p:cBhvr>
                                        <p:cTn id="32" dur="25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 presetClass="entr" presetSubtype="0" fill="hold" nodeType="afterEffect">
                  <p:stCondLst>
                    <p:cond delay="1000"/>
                  </p:stCondLst>
                  <p:iterate type="lt">
                    <p:tmAbs val="100"/>
                  </p:iterate>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697645365"/>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758" r:id="rId3"/>
    <p:sldLayoutId id="2147483759" r:id="rId4"/>
    <p:sldLayoutId id="2147483765" r:id="rId5"/>
    <p:sldLayoutId id="2147483664" r:id="rId6"/>
    <p:sldLayoutId id="2147483665" r:id="rId7"/>
    <p:sldLayoutId id="2147483666" r:id="rId8"/>
    <p:sldLayoutId id="2147483681" r:id="rId9"/>
    <p:sldLayoutId id="2147483730" r:id="rId10"/>
    <p:sldLayoutId id="2147483689" r:id="rId11"/>
    <p:sldLayoutId id="2147483736" r:id="rId12"/>
    <p:sldLayoutId id="2147483686" r:id="rId13"/>
    <p:sldLayoutId id="2147483763" r:id="rId14"/>
    <p:sldLayoutId id="2147483667" r:id="rId15"/>
    <p:sldLayoutId id="2147483670" r:id="rId16"/>
    <p:sldLayoutId id="2147483668" r:id="rId17"/>
    <p:sldLayoutId id="2147483671" r:id="rId18"/>
    <p:sldLayoutId id="2147483672" r:id="rId19"/>
    <p:sldLayoutId id="2147483673" r:id="rId20"/>
    <p:sldLayoutId id="2147483678" r:id="rId21"/>
    <p:sldLayoutId id="2147483679" r:id="rId22"/>
    <p:sldLayoutId id="2147483685" r:id="rId23"/>
    <p:sldLayoutId id="2147483727" r:id="rId24"/>
    <p:sldLayoutId id="2147483682" r:id="rId25"/>
    <p:sldLayoutId id="2147483683" r:id="rId26"/>
    <p:sldLayoutId id="2147483687" r:id="rId27"/>
    <p:sldLayoutId id="2147483724" r:id="rId28"/>
    <p:sldLayoutId id="2147483726" r:id="rId29"/>
    <p:sldLayoutId id="2147483688" r:id="rId30"/>
    <p:sldLayoutId id="2147483699" r:id="rId31"/>
    <p:sldLayoutId id="2147483701" r:id="rId32"/>
    <p:sldLayoutId id="2147483705" r:id="rId33"/>
    <p:sldLayoutId id="2147483711" r:id="rId34"/>
    <p:sldLayoutId id="2147483725" r:id="rId35"/>
    <p:sldLayoutId id="2147483703" r:id="rId36"/>
    <p:sldLayoutId id="2147483710" r:id="rId37"/>
    <p:sldLayoutId id="2147483713" r:id="rId38"/>
    <p:sldLayoutId id="2147483772" r:id="rId39"/>
    <p:sldLayoutId id="2147483773" r:id="rId40"/>
    <p:sldLayoutId id="2147483728" r:id="rId41"/>
    <p:sldLayoutId id="2147483707" r:id="rId42"/>
    <p:sldLayoutId id="2147483709" r:id="rId43"/>
    <p:sldLayoutId id="2147483712" r:id="rId44"/>
    <p:sldLayoutId id="2147483708" r:id="rId45"/>
    <p:sldLayoutId id="2147483704" r:id="rId46"/>
    <p:sldLayoutId id="2147483706" r:id="rId47"/>
    <p:sldLayoutId id="2147483691" r:id="rId48"/>
    <p:sldLayoutId id="2147483690" r:id="rId49"/>
    <p:sldLayoutId id="2147483694" r:id="rId50"/>
    <p:sldLayoutId id="2147483693" r:id="rId51"/>
    <p:sldLayoutId id="2147483692" r:id="rId52"/>
    <p:sldLayoutId id="2147483696" r:id="rId53"/>
    <p:sldLayoutId id="2147483698" r:id="rId54"/>
    <p:sldLayoutId id="2147483697" r:id="rId55"/>
    <p:sldLayoutId id="2147483700" r:id="rId56"/>
    <p:sldLayoutId id="2147483714" r:id="rId57"/>
    <p:sldLayoutId id="2147483715" r:id="rId58"/>
    <p:sldLayoutId id="2147483716" r:id="rId59"/>
    <p:sldLayoutId id="2147483717" r:id="rId60"/>
    <p:sldLayoutId id="2147483718" r:id="rId61"/>
    <p:sldLayoutId id="2147483719" r:id="rId62"/>
    <p:sldLayoutId id="2147483750" r:id="rId63"/>
    <p:sldLayoutId id="2147483720" r:id="rId64"/>
    <p:sldLayoutId id="2147483723" r:id="rId65"/>
    <p:sldLayoutId id="2147483721" r:id="rId66"/>
    <p:sldLayoutId id="2147483722" r:id="rId67"/>
    <p:sldLayoutId id="2147483731" r:id="rId68"/>
    <p:sldLayoutId id="2147483729" r:id="rId69"/>
    <p:sldLayoutId id="2147483734" r:id="rId70"/>
    <p:sldLayoutId id="2147483732" r:id="rId71"/>
    <p:sldLayoutId id="2147483733" r:id="rId72"/>
    <p:sldLayoutId id="2147483770" r:id="rId73"/>
    <p:sldLayoutId id="2147483769" r:id="rId74"/>
    <p:sldLayoutId id="2147483735" r:id="rId75"/>
    <p:sldLayoutId id="2147483737" r:id="rId76"/>
    <p:sldLayoutId id="2147483745" r:id="rId77"/>
    <p:sldLayoutId id="2147483751" r:id="rId78"/>
    <p:sldLayoutId id="2147483738" r:id="rId79"/>
    <p:sldLayoutId id="2147483739" r:id="rId80"/>
    <p:sldLayoutId id="2147483740" r:id="rId81"/>
    <p:sldLayoutId id="2147483741" r:id="rId82"/>
    <p:sldLayoutId id="2147483742" r:id="rId83"/>
    <p:sldLayoutId id="2147483743" r:id="rId84"/>
    <p:sldLayoutId id="2147483744" r:id="rId85"/>
    <p:sldLayoutId id="2147483746" r:id="rId86"/>
    <p:sldLayoutId id="2147483766" r:id="rId87"/>
    <p:sldLayoutId id="2147483767" r:id="rId88"/>
    <p:sldLayoutId id="2147483747" r:id="rId89"/>
    <p:sldLayoutId id="2147483748" r:id="rId90"/>
    <p:sldLayoutId id="2147483749" r:id="rId91"/>
    <p:sldLayoutId id="2147483754" r:id="rId92"/>
    <p:sldLayoutId id="2147483752" r:id="rId93"/>
    <p:sldLayoutId id="2147483753" r:id="rId94"/>
    <p:sldLayoutId id="2147483755" r:id="rId95"/>
    <p:sldLayoutId id="2147483756" r:id="rId96"/>
    <p:sldLayoutId id="2147483757" r:id="rId97"/>
    <p:sldLayoutId id="2147483760" r:id="rId98"/>
    <p:sldLayoutId id="2147483764" r:id="rId99"/>
    <p:sldLayoutId id="2147483669" r:id="rId100"/>
    <p:sldLayoutId id="2147483771" r:id="rId101"/>
    <p:sldLayoutId id="2147483774" r:id="rId102"/>
  </p:sldLayoutIdLst>
  <p:hf hdr="0" dt="0"/>
  <p:txStyles>
    <p:title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userDrawn="1">
          <p15:clr>
            <a:srgbClr val="F26B43"/>
          </p15:clr>
        </p15:guide>
        <p15:guide id="2" pos="5760" userDrawn="1">
          <p15:clr>
            <a:srgbClr val="F26B43"/>
          </p15:clr>
        </p15:guide>
        <p15:guide id="3" orient="horz" pos="881" userDrawn="1">
          <p15:clr>
            <a:srgbClr val="F26B43"/>
          </p15:clr>
        </p15:guide>
        <p15:guide id="4" orient="horz" pos="5598" userDrawn="1">
          <p15:clr>
            <a:srgbClr val="F26B43"/>
          </p15:clr>
        </p15:guide>
        <p15:guide id="5" pos="1224" userDrawn="1">
          <p15:clr>
            <a:srgbClr val="F26B43"/>
          </p15:clr>
        </p15:guide>
        <p15:guide id="6" pos="10296" userDrawn="1">
          <p15:clr>
            <a:srgbClr val="F26B43"/>
          </p15:clr>
        </p15:guide>
        <p15:guide id="7" pos="9616" userDrawn="1">
          <p15:clr>
            <a:srgbClr val="F26B43"/>
          </p15:clr>
        </p15:guide>
        <p15:guide id="8" pos="1904" userDrawn="1">
          <p15:clr>
            <a:srgbClr val="F26B43"/>
          </p15:clr>
        </p15:guide>
        <p15:guide id="9" pos="884" userDrawn="1">
          <p15:clr>
            <a:srgbClr val="F26B43"/>
          </p15:clr>
        </p15:guide>
        <p15:guide id="10" pos="10636" userDrawn="1">
          <p15:clr>
            <a:srgbClr val="F26B43"/>
          </p15:clr>
        </p15:guide>
        <p15:guide id="11" orient="horz" pos="2060" userDrawn="1">
          <p15:clr>
            <a:srgbClr val="F26B43"/>
          </p15:clr>
        </p15:guide>
        <p15:guide id="12" orient="horz" pos="4419" userDrawn="1">
          <p15:clr>
            <a:srgbClr val="F26B43"/>
          </p15:clr>
        </p15:guide>
        <p15:guide id="13" pos="7030" userDrawn="1">
          <p15:clr>
            <a:srgbClr val="F26B43"/>
          </p15:clr>
        </p15:guide>
        <p15:guide id="14" pos="4490" userDrawn="1">
          <p15:clr>
            <a:srgbClr val="F26B43"/>
          </p15:clr>
        </p15:guide>
        <p15:guide id="15"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008180864"/>
      </p:ext>
    </p:extLst>
  </p:cSld>
  <p:clrMap bg1="lt1" tx1="dk1" bg2="lt2" tx2="dk2" accent1="accent1" accent2="accent2" accent3="accent3" accent4="accent4" accent5="accent5" accent6="accent6" hlink="hlink" folHlink="folHlink"/>
  <p:sldLayoutIdLst>
    <p:sldLayoutId id="2147483675" r:id="rId1"/>
    <p:sldLayoutId id="2147483768" r:id="rId2"/>
    <p:sldLayoutId id="2147483676" r:id="rId3"/>
    <p:sldLayoutId id="2147483680" r:id="rId4"/>
    <p:sldLayoutId id="2147483684" r:id="rId5"/>
    <p:sldLayoutId id="2147483695" r:id="rId6"/>
    <p:sldLayoutId id="2147483761" r:id="rId7"/>
    <p:sldLayoutId id="2147483762" r:id="rId8"/>
  </p:sldLayoutIdLst>
  <p:hf hdr="0" dt="0"/>
  <p:txStyles>
    <p:titleStyle>
      <a:lvl1pPr algn="l" defTabSz="1371417" rtl="0" eaLnBrk="1" latinLnBrk="0" hangingPunct="1">
        <a:lnSpc>
          <a:spcPct val="90000"/>
        </a:lnSpc>
        <a:spcBef>
          <a:spcPct val="0"/>
        </a:spcBef>
        <a:buNone/>
        <a:defRPr kumimoji="1" sz="60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p15:clr>
            <a:srgbClr val="F26B43"/>
          </p15:clr>
        </p15:guide>
        <p15:guide id="2" pos="5760">
          <p15:clr>
            <a:srgbClr val="F26B43"/>
          </p15:clr>
        </p15:guide>
        <p15:guide id="3" orient="horz" pos="903">
          <p15:clr>
            <a:srgbClr val="F26B43"/>
          </p15:clr>
        </p15:guide>
        <p15:guide id="4" orient="horz" pos="5576">
          <p15:clr>
            <a:srgbClr val="F26B43"/>
          </p15:clr>
        </p15:guide>
        <p15:guide id="5" pos="1224">
          <p15:clr>
            <a:srgbClr val="F26B43"/>
          </p15:clr>
        </p15:guide>
        <p15:guide id="6" pos="10296">
          <p15:clr>
            <a:srgbClr val="F26B43"/>
          </p15:clr>
        </p15:guide>
        <p15:guide id="7" pos="9616">
          <p15:clr>
            <a:srgbClr val="F26B43"/>
          </p15:clr>
        </p15:guide>
        <p15:guide id="8" pos="1904">
          <p15:clr>
            <a:srgbClr val="F26B43"/>
          </p15:clr>
        </p15:guide>
        <p15:guide id="9" pos="884">
          <p15:clr>
            <a:srgbClr val="F26B43"/>
          </p15:clr>
        </p15:guide>
        <p15:guide id="10" pos="106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hyperlink" Target="http://www.elpaccto.eu/sin-categoria/los-equipos-multidisciplinares-especializados-emes-una-nueva-iniciativa-innovadora-para-luchar-contra-el-crimen-organizado/" TargetMode="External"/><Relationship Id="rId3" Type="http://schemas.openxmlformats.org/officeDocument/2006/relationships/image" Target="../media/image13.jpeg"/><Relationship Id="rId7" Type="http://schemas.openxmlformats.org/officeDocument/2006/relationships/hyperlink" Target="http://www.elpaccto.eu/sin-categoria/capacitacion-y-cooperacion-contra-el-lavado-de-activos/"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hyperlink" Target="http://www.elpaccto.eu/sin-categoria/uruguay-una-reforma-policial-que-privilegia-la-informacion/" TargetMode="External"/><Relationship Id="rId5" Type="http://schemas.openxmlformats.org/officeDocument/2006/relationships/image" Target="../media/image15.jpeg"/><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8E94DC-6D8F-41DD-B5B2-4C8CF7CBAE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8288002" cy="10296752"/>
          </a:xfrm>
          <a:prstGeom prst="rect">
            <a:avLst/>
          </a:prstGeom>
        </p:spPr>
      </p:pic>
      <p:sp>
        <p:nvSpPr>
          <p:cNvPr id="5" name="Rectángulo 4">
            <a:extLst>
              <a:ext uri="{FF2B5EF4-FFF2-40B4-BE49-F238E27FC236}">
                <a16:creationId xmlns:a16="http://schemas.microsoft.com/office/drawing/2014/main" id="{9E499176-F1E7-4D70-B542-8E834FBA3DE6}"/>
              </a:ext>
            </a:extLst>
          </p:cNvPr>
          <p:cNvSpPr/>
          <p:nvPr/>
        </p:nvSpPr>
        <p:spPr>
          <a:xfrm>
            <a:off x="0" y="-1"/>
            <a:ext cx="18288000" cy="10285413"/>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Title 6"/>
          <p:cNvSpPr>
            <a:spLocks noGrp="1"/>
          </p:cNvSpPr>
          <p:nvPr>
            <p:ph type="title"/>
          </p:nvPr>
        </p:nvSpPr>
        <p:spPr>
          <a:xfrm>
            <a:off x="1" y="3238523"/>
            <a:ext cx="18288000" cy="1588834"/>
          </a:xfrm>
        </p:spPr>
        <p:txBody>
          <a:bodyPr/>
          <a:lstStyle/>
          <a:p>
            <a:r>
              <a:rPr lang="es-ES" b="1" dirty="0"/>
              <a:t>EL PAcCTO en Uruguay </a:t>
            </a:r>
          </a:p>
        </p:txBody>
      </p:sp>
      <p:sp>
        <p:nvSpPr>
          <p:cNvPr id="12" name="Text Placeholder 11"/>
          <p:cNvSpPr>
            <a:spLocks noGrp="1"/>
          </p:cNvSpPr>
          <p:nvPr>
            <p:ph type="body" sz="quarter" idx="4294967295"/>
          </p:nvPr>
        </p:nvSpPr>
        <p:spPr>
          <a:xfrm>
            <a:off x="6914469" y="2690211"/>
            <a:ext cx="4459061" cy="718131"/>
          </a:xfrm>
          <a:noFill/>
          <a:ln>
            <a:noFill/>
          </a:ln>
        </p:spPr>
        <p:txBody>
          <a:bodyPr anchor="ctr">
            <a:noAutofit/>
          </a:bodyPr>
          <a:lstStyle/>
          <a:p>
            <a:pPr algn="ctr"/>
            <a:r>
              <a:rPr lang="es-419" sz="2800" b="1" u="sng" dirty="0">
                <a:solidFill>
                  <a:schemeClr val="accent1"/>
                </a:solidFill>
              </a:rPr>
              <a:t>Ficha-País</a:t>
            </a:r>
            <a:endParaRPr lang="es-ES" sz="2800" b="1" u="sng" dirty="0">
              <a:solidFill>
                <a:schemeClr val="accent1"/>
              </a:solidFill>
            </a:endParaRPr>
          </a:p>
        </p:txBody>
      </p:sp>
      <p:pic>
        <p:nvPicPr>
          <p:cNvPr id="6" name="Imagen 5">
            <a:extLst>
              <a:ext uri="{FF2B5EF4-FFF2-40B4-BE49-F238E27FC236}">
                <a16:creationId xmlns:a16="http://schemas.microsoft.com/office/drawing/2014/main" id="{91D5FEEC-13DB-4FCA-A735-A06A733C8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46" y="8907350"/>
            <a:ext cx="3439739" cy="1034215"/>
          </a:xfrm>
          <a:prstGeom prst="rect">
            <a:avLst/>
          </a:prstGeom>
        </p:spPr>
      </p:pic>
      <p:sp>
        <p:nvSpPr>
          <p:cNvPr id="8" name="CuadroTexto 7">
            <a:extLst>
              <a:ext uri="{FF2B5EF4-FFF2-40B4-BE49-F238E27FC236}">
                <a16:creationId xmlns:a16="http://schemas.microsoft.com/office/drawing/2014/main" id="{7FE2C552-5D58-40FE-B38A-2F4890D92847}"/>
              </a:ext>
            </a:extLst>
          </p:cNvPr>
          <p:cNvSpPr txBox="1"/>
          <p:nvPr/>
        </p:nvSpPr>
        <p:spPr>
          <a:xfrm>
            <a:off x="11801582" y="9455212"/>
            <a:ext cx="6158872" cy="584775"/>
          </a:xfrm>
          <a:prstGeom prst="rect">
            <a:avLst/>
          </a:prstGeom>
          <a:noFill/>
        </p:spPr>
        <p:txBody>
          <a:bodyPr wrap="square" rtlCol="0">
            <a:spAutoFit/>
          </a:bodyPr>
          <a:lstStyle/>
          <a:p>
            <a:pPr algn="r"/>
            <a:r>
              <a:rPr kumimoji="1" lang="es-ES" sz="3200" b="1" dirty="0">
                <a:solidFill>
                  <a:schemeClr val="bg1"/>
                </a:solidFill>
              </a:rPr>
              <a:t>#</a:t>
            </a:r>
            <a:r>
              <a:rPr kumimoji="1" lang="es-ES" sz="2800" b="1" dirty="0">
                <a:solidFill>
                  <a:schemeClr val="bg1"/>
                </a:solidFill>
              </a:rPr>
              <a:t>SomosELPAcCTO</a:t>
            </a:r>
          </a:p>
        </p:txBody>
      </p:sp>
      <p:sp>
        <p:nvSpPr>
          <p:cNvPr id="10" name="Rectángulo 9">
            <a:extLst>
              <a:ext uri="{FF2B5EF4-FFF2-40B4-BE49-F238E27FC236}">
                <a16:creationId xmlns:a16="http://schemas.microsoft.com/office/drawing/2014/main" id="{C2407794-B40A-424D-8D8F-3B7CC1BD903B}"/>
              </a:ext>
            </a:extLst>
          </p:cNvPr>
          <p:cNvSpPr/>
          <p:nvPr/>
        </p:nvSpPr>
        <p:spPr>
          <a:xfrm>
            <a:off x="4245426" y="5033117"/>
            <a:ext cx="10130250" cy="2631490"/>
          </a:xfrm>
          <a:prstGeom prst="rect">
            <a:avLst/>
          </a:prstGeom>
          <a:noFill/>
        </p:spPr>
        <p:txBody>
          <a:bodyPr wrap="square">
            <a:spAutoFit/>
          </a:bodyPr>
          <a:lstStyle/>
          <a:p>
            <a:pPr algn="just"/>
            <a:r>
              <a:rPr lang="es-ES" sz="1500" dirty="0">
                <a:solidFill>
                  <a:schemeClr val="bg1"/>
                </a:solidFill>
                <a:ea typeface="Calibri" panose="020F0502020204030204" pitchFamily="34" charset="0"/>
              </a:rPr>
              <a:t>Uruguay es particularmente estable en el Cono Sur y en América Latina. Sin embargo, en los últimos años, se ha producido un aumento de los niveles de violencia y existe una creciente preocupación por el crimen organizado. Aprovechando la tranquilidad y estabilidad del país, se ha demostrado que varios grupos internacionales del crimen organizado se han implantado en Uruguay, donde mantienen, en particular, importantes actividades de lavado de activos. </a:t>
            </a:r>
          </a:p>
          <a:p>
            <a:pPr algn="just"/>
            <a:endParaRPr lang="es-ES" sz="1500" dirty="0">
              <a:solidFill>
                <a:schemeClr val="bg1"/>
              </a:solidFill>
              <a:ea typeface="Calibri" panose="020F0502020204030204" pitchFamily="34" charset="0"/>
            </a:endParaRPr>
          </a:p>
          <a:p>
            <a:pPr algn="just"/>
            <a:r>
              <a:rPr lang="es-ES" sz="1500" dirty="0">
                <a:solidFill>
                  <a:schemeClr val="bg1"/>
                </a:solidFill>
                <a:ea typeface="Calibri" panose="020F0502020204030204" pitchFamily="34" charset="0"/>
              </a:rPr>
              <a:t>Además, con una población de más de 3 millones de habitantes, las instituciones de la cadena penal tienen un tamaño reducido y el nivel de especialización de los actores en materia de crimen organizado es limitado. La tasa de privación de libertad, que supera los 300 por 100.000 habitantes, a pesar de los bajos niveles de violencia, coloca a Uruguay como líder del ranking de los países de Sudamérica, lo que implica una reflexión sobre el uso de la privación de la libertad y la oportunidad de extender las medidas alternativas a la prisión.</a:t>
            </a:r>
          </a:p>
        </p:txBody>
      </p:sp>
      <p:sp>
        <p:nvSpPr>
          <p:cNvPr id="13" name="Rectángulo 12">
            <a:extLst>
              <a:ext uri="{FF2B5EF4-FFF2-40B4-BE49-F238E27FC236}">
                <a16:creationId xmlns:a16="http://schemas.microsoft.com/office/drawing/2014/main" id="{3F1278E9-5B21-4DB8-9308-F713EFC3C712}"/>
              </a:ext>
            </a:extLst>
          </p:cNvPr>
          <p:cNvSpPr/>
          <p:nvPr/>
        </p:nvSpPr>
        <p:spPr>
          <a:xfrm flipH="1">
            <a:off x="3911066" y="5067987"/>
            <a:ext cx="45719" cy="2596620"/>
          </a:xfrm>
          <a:prstGeom prst="rect">
            <a:avLst/>
          </a:prstGeom>
          <a:gradFill>
            <a:gsLst>
              <a:gs pos="100000">
                <a:schemeClr val="accent1"/>
              </a:gs>
              <a:gs pos="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S"/>
          </a:p>
        </p:txBody>
      </p:sp>
    </p:spTree>
    <p:extLst>
      <p:ext uri="{BB962C8B-B14F-4D97-AF65-F5344CB8AC3E}">
        <p14:creationId xmlns:p14="http://schemas.microsoft.com/office/powerpoint/2010/main" val="718879278"/>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A2D87A95-20B9-42E2-9BC5-A3AB91C42B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8288000" cy="10285413"/>
          </a:xfrm>
          <a:prstGeom prst="rect">
            <a:avLst/>
          </a:prstGeom>
        </p:spPr>
      </p:pic>
      <p:sp>
        <p:nvSpPr>
          <p:cNvPr id="11" name="Title 10"/>
          <p:cNvSpPr>
            <a:spLocks noGrp="1"/>
          </p:cNvSpPr>
          <p:nvPr>
            <p:ph type="title"/>
          </p:nvPr>
        </p:nvSpPr>
        <p:spPr/>
        <p:txBody>
          <a:bodyPr/>
          <a:lstStyle/>
          <a:p>
            <a:r>
              <a:rPr kumimoji="1" lang="en-US" altLang="ja-JP" dirty="0"/>
              <a:t>Uruguay: contexto </a:t>
            </a:r>
            <a:endParaRPr kumimoji="1" lang="ja-JP" altLang="en-US" dirty="0"/>
          </a:p>
        </p:txBody>
      </p:sp>
      <p:pic>
        <p:nvPicPr>
          <p:cNvPr id="34" name="Marcador de posición de imagen 33">
            <a:extLst>
              <a:ext uri="{FF2B5EF4-FFF2-40B4-BE49-F238E27FC236}">
                <a16:creationId xmlns:a16="http://schemas.microsoft.com/office/drawing/2014/main" id="{5992AF36-EE65-406E-924D-FD0D49704273}"/>
              </a:ext>
            </a:extLst>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21155" b="-21155"/>
          <a:stretch/>
        </p:blipFill>
        <p:spPr>
          <a:xfrm>
            <a:off x="6515100" y="2925763"/>
            <a:ext cx="2332038" cy="2332037"/>
          </a:xfrm>
          <a:prstGeom prst="rect">
            <a:avLst/>
          </a:prstGeom>
        </p:spPr>
      </p:pic>
      <p:sp>
        <p:nvSpPr>
          <p:cNvPr id="3" name="Marcador de texto 2">
            <a:extLst>
              <a:ext uri="{FF2B5EF4-FFF2-40B4-BE49-F238E27FC236}">
                <a16:creationId xmlns:a16="http://schemas.microsoft.com/office/drawing/2014/main" id="{3A5BDB26-95EC-4272-AD3C-9DE8F7DB8F75}"/>
              </a:ext>
            </a:extLst>
          </p:cNvPr>
          <p:cNvSpPr>
            <a:spLocks noGrp="1"/>
          </p:cNvSpPr>
          <p:nvPr>
            <p:ph type="body" sz="quarter" idx="12"/>
          </p:nvPr>
        </p:nvSpPr>
        <p:spPr>
          <a:xfrm>
            <a:off x="548640" y="3362683"/>
            <a:ext cx="5231814" cy="2630451"/>
          </a:xfrm>
          <a:solidFill>
            <a:srgbClr val="FFFFFF">
              <a:alpha val="69020"/>
            </a:srgbClr>
          </a:solidFill>
        </p:spPr>
        <p:txBody>
          <a:bodyPr>
            <a:noAutofit/>
          </a:bodyPr>
          <a:lstStyle/>
          <a:p>
            <a:r>
              <a:rPr lang="es-ES" sz="1100" dirty="0"/>
              <a:t>Desde el inicio del proceso de reforma integral y modernización de la Policía Nacional en 2013, Uruguay ha visto como se producía tanto una disminución del 3% de los delitos totales, así como una disminución del tiempo de respuesta medio de la policía de 30 minutos a entre 10 y 5 en casos de emergencias de prioridad 1.En este marco, EL PAcCTO ha contribuido directamente a fortalecer este proceso de modernización mediante el apoyo técnico en la formación policial especializada; las técnicas de intervención de equipos tácticos y negociadores en situaciones con rehenes; y, el intercambio de información y la gestión integral y descentralizada de fronteras terrestres.</a:t>
            </a:r>
          </a:p>
        </p:txBody>
      </p:sp>
      <p:sp>
        <p:nvSpPr>
          <p:cNvPr id="5" name="Marcador de texto 4">
            <a:extLst>
              <a:ext uri="{FF2B5EF4-FFF2-40B4-BE49-F238E27FC236}">
                <a16:creationId xmlns:a16="http://schemas.microsoft.com/office/drawing/2014/main" id="{DBDEA347-90F0-4DF5-9E0D-E3F05058B1A8}"/>
              </a:ext>
            </a:extLst>
          </p:cNvPr>
          <p:cNvSpPr>
            <a:spLocks noGrp="1"/>
          </p:cNvSpPr>
          <p:nvPr>
            <p:ph type="body" sz="quarter" idx="14"/>
          </p:nvPr>
        </p:nvSpPr>
        <p:spPr>
          <a:xfrm>
            <a:off x="1403350" y="2703447"/>
            <a:ext cx="4377104" cy="586241"/>
          </a:xfrm>
        </p:spPr>
        <p:txBody>
          <a:bodyPr>
            <a:normAutofit/>
          </a:bodyPr>
          <a:lstStyle/>
          <a:p>
            <a:r>
              <a:rPr lang="es-ES" sz="2400" dirty="0"/>
              <a:t>Cooperación Policial</a:t>
            </a:r>
            <a:endParaRPr lang="ja-JP" altLang="en-US" sz="2400" dirty="0"/>
          </a:p>
        </p:txBody>
      </p:sp>
      <p:sp>
        <p:nvSpPr>
          <p:cNvPr id="14" name="Marcador de texto 13">
            <a:extLst>
              <a:ext uri="{FF2B5EF4-FFF2-40B4-BE49-F238E27FC236}">
                <a16:creationId xmlns:a16="http://schemas.microsoft.com/office/drawing/2014/main" id="{EDEFC3AA-56D0-4511-8316-CE8768CED02C}"/>
              </a:ext>
            </a:extLst>
          </p:cNvPr>
          <p:cNvSpPr>
            <a:spLocks noGrp="1"/>
          </p:cNvSpPr>
          <p:nvPr>
            <p:ph type="body" sz="quarter" idx="18"/>
          </p:nvPr>
        </p:nvSpPr>
        <p:spPr>
          <a:xfrm>
            <a:off x="12507545" y="3362684"/>
            <a:ext cx="4918305" cy="2331582"/>
          </a:xfrm>
          <a:solidFill>
            <a:srgbClr val="FFFFFF">
              <a:alpha val="69020"/>
            </a:srgbClr>
          </a:solidFill>
        </p:spPr>
        <p:txBody>
          <a:bodyPr>
            <a:noAutofit/>
          </a:bodyPr>
          <a:lstStyle/>
          <a:p>
            <a:r>
              <a:rPr lang="es-ES" sz="1100" dirty="0"/>
              <a:t>Uruguay tiene una alta exposición a la infiltración en el sistema penitenciario del  Crimen Transnacional Organizado (CTO) como sucede en los países limítrofes, Brasil, Argentina y Paraguay. Por ende, la estrategia de acción del componente penitenciario apunta a la realización de iniciativas preventivas que logren disminuir este riesgo. La elevada tasa de encarcelación (la tercera más elevada de Latinoamérica), uno de los factores prioritarios a abordar, favorece el reclutamiento de nuevos miembros por parte de jefes de organizaciones del CTO.</a:t>
            </a:r>
          </a:p>
          <a:p>
            <a:endParaRPr lang="es-ES" sz="1100" dirty="0"/>
          </a:p>
        </p:txBody>
      </p:sp>
      <p:sp>
        <p:nvSpPr>
          <p:cNvPr id="15" name="Marcador de texto 14">
            <a:extLst>
              <a:ext uri="{FF2B5EF4-FFF2-40B4-BE49-F238E27FC236}">
                <a16:creationId xmlns:a16="http://schemas.microsoft.com/office/drawing/2014/main" id="{17D6D6A3-4CDB-44DB-A491-8C421788F889}"/>
              </a:ext>
            </a:extLst>
          </p:cNvPr>
          <p:cNvSpPr>
            <a:spLocks noGrp="1"/>
          </p:cNvSpPr>
          <p:nvPr>
            <p:ph type="body" sz="quarter" idx="19"/>
          </p:nvPr>
        </p:nvSpPr>
        <p:spPr>
          <a:xfrm>
            <a:off x="12507546" y="2703447"/>
            <a:ext cx="4377104" cy="586241"/>
          </a:xfrm>
        </p:spPr>
        <p:txBody>
          <a:bodyPr/>
          <a:lstStyle/>
          <a:p>
            <a:r>
              <a:rPr lang="es-ES" dirty="0"/>
              <a:t>Sistemas Penitenciarios</a:t>
            </a:r>
          </a:p>
        </p:txBody>
      </p:sp>
      <p:sp>
        <p:nvSpPr>
          <p:cNvPr id="17" name="Marcador de texto 16">
            <a:extLst>
              <a:ext uri="{FF2B5EF4-FFF2-40B4-BE49-F238E27FC236}">
                <a16:creationId xmlns:a16="http://schemas.microsoft.com/office/drawing/2014/main" id="{F0542AE8-5587-4894-9926-0538E56C9150}"/>
              </a:ext>
            </a:extLst>
          </p:cNvPr>
          <p:cNvSpPr>
            <a:spLocks noGrp="1"/>
          </p:cNvSpPr>
          <p:nvPr>
            <p:ph type="body" sz="quarter" idx="21"/>
          </p:nvPr>
        </p:nvSpPr>
        <p:spPr>
          <a:xfrm>
            <a:off x="796834" y="6909917"/>
            <a:ext cx="4983620" cy="2331583"/>
          </a:xfrm>
          <a:solidFill>
            <a:srgbClr val="FFFFFF">
              <a:alpha val="69020"/>
            </a:srgbClr>
          </a:solidFill>
        </p:spPr>
        <p:txBody>
          <a:bodyPr>
            <a:noAutofit/>
          </a:bodyPr>
          <a:lstStyle/>
          <a:p>
            <a:r>
              <a:rPr lang="es-ES" sz="1100" dirty="0"/>
              <a:t>La República Oriental del Uruguay se encuentra en un momento histórico desde la perspectiva procesal penal. El 1 de noviembre de 2017 entra en vigor el Código de Proceso Penal, que implica la adopción del sistema acusatorio puro y con ello la necesidad de mecanismos de cooperación entre el Ministerio Público con la policía y otras instituciones. El Programa EL PAcCTO está desarrollando un importante conjunto de actividades que van de lo regional a lo nacional en la mejora de dos aspectos fundamentales, la cooperación judicial internacional y la lucha contra los grandes tráficos.</a:t>
            </a:r>
          </a:p>
          <a:p>
            <a:endParaRPr lang="es-ES" sz="1100" dirty="0"/>
          </a:p>
        </p:txBody>
      </p:sp>
      <p:sp>
        <p:nvSpPr>
          <p:cNvPr id="18" name="Marcador de texto 17">
            <a:extLst>
              <a:ext uri="{FF2B5EF4-FFF2-40B4-BE49-F238E27FC236}">
                <a16:creationId xmlns:a16="http://schemas.microsoft.com/office/drawing/2014/main" id="{E984481A-D076-4EE5-AE2E-1C6E2C2ED4C7}"/>
              </a:ext>
            </a:extLst>
          </p:cNvPr>
          <p:cNvSpPr>
            <a:spLocks noGrp="1"/>
          </p:cNvSpPr>
          <p:nvPr>
            <p:ph type="body" sz="quarter" idx="22"/>
          </p:nvPr>
        </p:nvSpPr>
        <p:spPr>
          <a:xfrm>
            <a:off x="1123406" y="6250681"/>
            <a:ext cx="4657048" cy="586241"/>
          </a:xfrm>
        </p:spPr>
        <p:txBody>
          <a:bodyPr>
            <a:noAutofit/>
          </a:bodyPr>
          <a:lstStyle/>
          <a:p>
            <a:r>
              <a:rPr lang="es-ES" sz="2400" dirty="0"/>
              <a:t>Cooperación entre </a:t>
            </a:r>
          </a:p>
          <a:p>
            <a:r>
              <a:rPr lang="es-ES" sz="2400" dirty="0"/>
              <a:t>Sistemas de Justicia </a:t>
            </a:r>
          </a:p>
        </p:txBody>
      </p:sp>
      <p:pic>
        <p:nvPicPr>
          <p:cNvPr id="42" name="Marcador de posición de imagen 41">
            <a:extLst>
              <a:ext uri="{FF2B5EF4-FFF2-40B4-BE49-F238E27FC236}">
                <a16:creationId xmlns:a16="http://schemas.microsoft.com/office/drawing/2014/main" id="{A3541FB4-C042-4253-A821-FF3C18F940D1}"/>
              </a:ext>
            </a:extLst>
          </p:cNvPr>
          <p:cNvPicPr>
            <a:picLocks noGrp="1" noChangeAspect="1"/>
          </p:cNvPicPr>
          <p:nvPr>
            <p:ph type="pic" sz="quarter" idx="23"/>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87" t="-16959" r="-187" b="-16959"/>
          <a:stretch/>
        </p:blipFill>
        <p:spPr>
          <a:xfrm>
            <a:off x="9447213" y="5786750"/>
            <a:ext cx="2332037" cy="2332037"/>
          </a:xfrm>
          <a:prstGeom prst="rect">
            <a:avLst/>
          </a:prstGeom>
        </p:spPr>
      </p:pic>
      <p:sp>
        <p:nvSpPr>
          <p:cNvPr id="20" name="Marcador de texto 19">
            <a:extLst>
              <a:ext uri="{FF2B5EF4-FFF2-40B4-BE49-F238E27FC236}">
                <a16:creationId xmlns:a16="http://schemas.microsoft.com/office/drawing/2014/main" id="{648771CD-612A-4F0F-9ABC-72F03229ED08}"/>
              </a:ext>
            </a:extLst>
          </p:cNvPr>
          <p:cNvSpPr>
            <a:spLocks noGrp="1"/>
          </p:cNvSpPr>
          <p:nvPr>
            <p:ph type="body" sz="quarter" idx="24"/>
          </p:nvPr>
        </p:nvSpPr>
        <p:spPr>
          <a:xfrm>
            <a:off x="12507546" y="6526487"/>
            <a:ext cx="4918304" cy="2794816"/>
          </a:xfrm>
          <a:solidFill>
            <a:srgbClr val="FFFFFF">
              <a:alpha val="69020"/>
            </a:srgbClr>
          </a:solidFill>
        </p:spPr>
        <p:txBody>
          <a:bodyPr>
            <a:noAutofit/>
          </a:bodyPr>
          <a:lstStyle/>
          <a:p>
            <a:pPr algn="just"/>
            <a:r>
              <a:rPr lang="es-ES" sz="1100" dirty="0"/>
              <a:t>Criticado por la inadecuación de su legislación y una cierta complacencia en materia de lucha contra el lavado de activos por organismos internacionales como el GAFI, Uruguay considera como prioritaria una lucha más determinada contra este fenómeno. El PAcCTO está trabajando con todas las instituciones interesadas (8 en total) en reforzar la especialización y coordinación interinstitucional de los actores que trabajan en este ámbito. Con la puesta en marcha de un Equipo Multidisciplinar Especializado en la materia, se pretende mejorar la capacidad y eficacia en la lucha contra el lavado, que se tendrá que completar con una evolución de la normativa enfocada, en particular, en el levantamiento del secreto.</a:t>
            </a:r>
          </a:p>
          <a:p>
            <a:endParaRPr lang="es-ES" sz="1100" dirty="0"/>
          </a:p>
        </p:txBody>
      </p:sp>
      <p:sp>
        <p:nvSpPr>
          <p:cNvPr id="21" name="Marcador de texto 20">
            <a:extLst>
              <a:ext uri="{FF2B5EF4-FFF2-40B4-BE49-F238E27FC236}">
                <a16:creationId xmlns:a16="http://schemas.microsoft.com/office/drawing/2014/main" id="{1F2EF340-2AC5-45AF-AA42-7DF498624EEF}"/>
              </a:ext>
            </a:extLst>
          </p:cNvPr>
          <p:cNvSpPr>
            <a:spLocks noGrp="1"/>
          </p:cNvSpPr>
          <p:nvPr>
            <p:ph type="body" sz="quarter" idx="25"/>
          </p:nvPr>
        </p:nvSpPr>
        <p:spPr>
          <a:xfrm>
            <a:off x="12507546" y="5867250"/>
            <a:ext cx="4377104" cy="586241"/>
          </a:xfrm>
        </p:spPr>
        <p:txBody>
          <a:bodyPr>
            <a:normAutofit fontScale="92500"/>
          </a:bodyPr>
          <a:lstStyle/>
          <a:p>
            <a:r>
              <a:rPr lang="es-ES" dirty="0"/>
              <a:t>Transversal: Lavado de Activos</a:t>
            </a:r>
          </a:p>
        </p:txBody>
      </p:sp>
      <p:sp>
        <p:nvSpPr>
          <p:cNvPr id="8" name="Text Placeholder 7">
            <a:extLst>
              <a:ext uri="{FF2B5EF4-FFF2-40B4-BE49-F238E27FC236}">
                <a16:creationId xmlns:a16="http://schemas.microsoft.com/office/drawing/2014/main" id="{1CFD13C3-64FB-4979-A005-2C6590BC2AE4}"/>
              </a:ext>
            </a:extLst>
          </p:cNvPr>
          <p:cNvSpPr txBox="1">
            <a:spLocks/>
          </p:cNvSpPr>
          <p:nvPr/>
        </p:nvSpPr>
        <p:spPr>
          <a:xfrm>
            <a:off x="8191500" y="2246780"/>
            <a:ext cx="8877300" cy="7001527"/>
          </a:xfrm>
          <a:prstGeom prst="rect">
            <a:avLst/>
          </a:prstGeom>
        </p:spPr>
        <p:txBody>
          <a:bodyPr vert="horz" lIns="91440" tIns="45720" rIns="91440" bIns="45720" rtlCol="0" anchor="b">
            <a:normAutofit/>
          </a:bodyPr>
          <a:lstStyle>
            <a:lvl1pPr marL="0" indent="0" algn="just"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lgn="l"/>
            <a:endParaRPr lang="es-ES" dirty="0"/>
          </a:p>
        </p:txBody>
      </p:sp>
      <p:pic>
        <p:nvPicPr>
          <p:cNvPr id="38" name="Marcador de posición de imagen 37">
            <a:extLst>
              <a:ext uri="{FF2B5EF4-FFF2-40B4-BE49-F238E27FC236}">
                <a16:creationId xmlns:a16="http://schemas.microsoft.com/office/drawing/2014/main" id="{7009ED8E-4981-454E-9CE7-EACB9CEB99D9}"/>
              </a:ext>
            </a:extLst>
          </p:cNvPr>
          <p:cNvPicPr>
            <a:picLocks noGrp="1" noChangeAspect="1"/>
          </p:cNvPicPr>
          <p:nvPr>
            <p:ph type="pic" sz="quarter" idx="20"/>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17034" t="750" r="-17034" b="750"/>
          <a:stretch/>
        </p:blipFill>
        <p:spPr>
          <a:xfrm>
            <a:off x="6515100" y="6160370"/>
            <a:ext cx="2331583" cy="2331583"/>
          </a:xfrm>
          <a:prstGeom prst="rect">
            <a:avLst/>
          </a:prstGeom>
        </p:spPr>
      </p:pic>
      <p:pic>
        <p:nvPicPr>
          <p:cNvPr id="41" name="Marcador de posición de imagen 40">
            <a:extLst>
              <a:ext uri="{FF2B5EF4-FFF2-40B4-BE49-F238E27FC236}">
                <a16:creationId xmlns:a16="http://schemas.microsoft.com/office/drawing/2014/main" id="{00D02FC2-F4D9-4489-9BCB-3D821BAFE90F}"/>
              </a:ext>
            </a:extLst>
          </p:cNvPr>
          <p:cNvPicPr>
            <a:picLocks noGrp="1" noChangeAspect="1"/>
          </p:cNvPicPr>
          <p:nvPr>
            <p:ph type="pic" sz="quarter" idx="17"/>
          </p:nvPr>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l="-15538" t="-15538" r="-15538" b="-15538"/>
          <a:stretch/>
        </p:blipFill>
        <p:spPr>
          <a:xfrm>
            <a:off x="9446987" y="2926217"/>
            <a:ext cx="2331583" cy="2331583"/>
          </a:xfrm>
          <a:prstGeom prst="rect">
            <a:avLst/>
          </a:prstGeom>
        </p:spPr>
      </p:pic>
    </p:spTree>
    <p:extLst>
      <p:ext uri="{BB962C8B-B14F-4D97-AF65-F5344CB8AC3E}">
        <p14:creationId xmlns:p14="http://schemas.microsoft.com/office/powerpoint/2010/main" val="3120493469"/>
      </p:ext>
    </p:extLst>
  </p:cSld>
  <p:clrMapOvr>
    <a:masterClrMapping/>
  </p:clrMapOvr>
  <p:transition spd="slow" advTm="3897">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F3ABA0A-82A3-4D1B-95CD-245DA02D76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35430" y="5225466"/>
            <a:ext cx="7252570" cy="5052704"/>
          </a:xfrm>
          <a:prstGeom prst="rect">
            <a:avLst/>
          </a:prstGeom>
        </p:spPr>
      </p:pic>
      <p:sp>
        <p:nvSpPr>
          <p:cNvPr id="21" name="Marcador de texto 28">
            <a:extLst>
              <a:ext uri="{FF2B5EF4-FFF2-40B4-BE49-F238E27FC236}">
                <a16:creationId xmlns:a16="http://schemas.microsoft.com/office/drawing/2014/main" id="{7A0388D3-0B36-434A-8BD6-1073F7237273}"/>
              </a:ext>
            </a:extLst>
          </p:cNvPr>
          <p:cNvSpPr txBox="1">
            <a:spLocks/>
          </p:cNvSpPr>
          <p:nvPr/>
        </p:nvSpPr>
        <p:spPr>
          <a:xfrm>
            <a:off x="11035426" y="9016796"/>
            <a:ext cx="7252574" cy="1275140"/>
          </a:xfrm>
          <a:prstGeom prst="rect">
            <a:avLst/>
          </a:prstGeom>
          <a:gradFill>
            <a:gsLst>
              <a:gs pos="100000">
                <a:schemeClr val="accent3"/>
              </a:gs>
              <a:gs pos="0">
                <a:schemeClr val="accent3">
                  <a:alpha val="0"/>
                </a:schemeClr>
              </a:gs>
            </a:gsLst>
            <a:lin ang="5400000" scaled="1"/>
          </a:gradFill>
        </p:spPr>
        <p:txBody>
          <a:bodyPr vert="horz" lIns="91440" tIns="45720" rIns="91440" bIns="45720" rtlCol="0" anchor="ctr">
            <a:normAutofit/>
          </a:bodyPr>
          <a:lstStyle>
            <a:lvl1pPr marL="0" indent="0" algn="just"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endParaRPr lang="es-ES" dirty="0"/>
          </a:p>
        </p:txBody>
      </p:sp>
      <p:pic>
        <p:nvPicPr>
          <p:cNvPr id="34" name="Marcador de posición de imagen 33">
            <a:extLst>
              <a:ext uri="{FF2B5EF4-FFF2-40B4-BE49-F238E27FC236}">
                <a16:creationId xmlns:a16="http://schemas.microsoft.com/office/drawing/2014/main" id="{2ECB0239-B3EB-4317-9E9A-7F87775BFCDC}"/>
              </a:ext>
            </a:extLst>
          </p:cNvPr>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a:xfrm>
            <a:off x="11035431" y="-26081"/>
            <a:ext cx="7252569" cy="5256652"/>
          </a:xfrm>
        </p:spPr>
      </p:pic>
      <p:pic>
        <p:nvPicPr>
          <p:cNvPr id="36" name="Marcador de posición de imagen 35">
            <a:extLst>
              <a:ext uri="{FF2B5EF4-FFF2-40B4-BE49-F238E27FC236}">
                <a16:creationId xmlns:a16="http://schemas.microsoft.com/office/drawing/2014/main" id="{7D7652C5-8726-47E0-994C-BD9BDFA3514B}"/>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b="-163"/>
          <a:stretch/>
        </p:blipFill>
        <p:spPr>
          <a:xfrm>
            <a:off x="-165457" y="-7243"/>
            <a:ext cx="6702734" cy="10285413"/>
          </a:xfrm>
        </p:spPr>
      </p:pic>
      <p:sp>
        <p:nvSpPr>
          <p:cNvPr id="29" name="Marcador de texto 28">
            <a:extLst>
              <a:ext uri="{FF2B5EF4-FFF2-40B4-BE49-F238E27FC236}">
                <a16:creationId xmlns:a16="http://schemas.microsoft.com/office/drawing/2014/main" id="{777245EB-D837-4F84-9F71-903B01E5ED28}"/>
              </a:ext>
            </a:extLst>
          </p:cNvPr>
          <p:cNvSpPr>
            <a:spLocks noGrp="1"/>
          </p:cNvSpPr>
          <p:nvPr>
            <p:ph type="body" sz="quarter" idx="12"/>
          </p:nvPr>
        </p:nvSpPr>
        <p:spPr>
          <a:xfrm>
            <a:off x="6537277" y="-7243"/>
            <a:ext cx="4498153" cy="10299179"/>
          </a:xfrm>
          <a:solidFill>
            <a:schemeClr val="accent3"/>
          </a:solidFill>
          <a:effectLst>
            <a:outerShdw blurRad="254000" sx="103000" sy="103000" algn="ctr" rotWithShape="0">
              <a:prstClr val="black">
                <a:alpha val="40000"/>
              </a:prstClr>
            </a:outerShdw>
          </a:effectLst>
        </p:spPr>
        <p:txBody>
          <a:bodyPr/>
          <a:lstStyle/>
          <a:p>
            <a:endParaRPr lang="es-ES" dirty="0"/>
          </a:p>
        </p:txBody>
      </p:sp>
      <p:sp>
        <p:nvSpPr>
          <p:cNvPr id="28" name="Título 27">
            <a:extLst>
              <a:ext uri="{FF2B5EF4-FFF2-40B4-BE49-F238E27FC236}">
                <a16:creationId xmlns:a16="http://schemas.microsoft.com/office/drawing/2014/main" id="{AE482141-FDAA-44D3-89B9-CBFAD7E47A48}"/>
              </a:ext>
            </a:extLst>
          </p:cNvPr>
          <p:cNvSpPr>
            <a:spLocks noGrp="1"/>
          </p:cNvSpPr>
          <p:nvPr>
            <p:ph type="title"/>
          </p:nvPr>
        </p:nvSpPr>
        <p:spPr>
          <a:xfrm>
            <a:off x="6537277" y="103768"/>
            <a:ext cx="4498153" cy="1275139"/>
          </a:xfrm>
        </p:spPr>
        <p:txBody>
          <a:bodyPr>
            <a:normAutofit/>
          </a:bodyPr>
          <a:lstStyle/>
          <a:p>
            <a:pPr algn="ctr"/>
            <a:r>
              <a:rPr lang="es-ES" sz="4800" dirty="0"/>
              <a:t>Comunicación</a:t>
            </a:r>
          </a:p>
        </p:txBody>
      </p:sp>
      <p:sp>
        <p:nvSpPr>
          <p:cNvPr id="3" name="Marcador de texto 2">
            <a:extLst>
              <a:ext uri="{FF2B5EF4-FFF2-40B4-BE49-F238E27FC236}">
                <a16:creationId xmlns:a16="http://schemas.microsoft.com/office/drawing/2014/main" id="{2520A3E9-3F7D-4E5E-8CF7-5EFB73E56A04}"/>
              </a:ext>
            </a:extLst>
          </p:cNvPr>
          <p:cNvSpPr>
            <a:spLocks noGrp="1"/>
          </p:cNvSpPr>
          <p:nvPr>
            <p:ph type="body" sz="quarter" idx="15"/>
          </p:nvPr>
        </p:nvSpPr>
        <p:spPr>
          <a:xfrm>
            <a:off x="6850429" y="1684740"/>
            <a:ext cx="3871850" cy="3196159"/>
          </a:xfrm>
        </p:spPr>
        <p:txBody>
          <a:bodyPr>
            <a:normAutofit fontScale="85000" lnSpcReduction="20000"/>
          </a:bodyPr>
          <a:lstStyle/>
          <a:p>
            <a:r>
              <a:rPr lang="es-ES" dirty="0">
                <a:hlinkClick r:id="rId6"/>
              </a:rPr>
              <a:t>(BLOG) Uruguay: una reforma policial que privilegia la formación</a:t>
            </a:r>
            <a:endParaRPr lang="es-ES" dirty="0"/>
          </a:p>
          <a:p>
            <a:endParaRPr lang="es-ES" dirty="0"/>
          </a:p>
          <a:p>
            <a:r>
              <a:rPr lang="es-ES" dirty="0">
                <a:hlinkClick r:id="rId7"/>
              </a:rPr>
              <a:t>(BLOG) Capacitación y cooperación contra el lavado de activos</a:t>
            </a:r>
            <a:endParaRPr lang="es-ES" dirty="0"/>
          </a:p>
          <a:p>
            <a:endParaRPr lang="es-ES" dirty="0"/>
          </a:p>
          <a:p>
            <a:r>
              <a:rPr lang="es-ES" dirty="0">
                <a:hlinkClick r:id="rId8"/>
              </a:rPr>
              <a:t>(BLOG) Los Equipos Multidisciplinares Especializados (EMEs), una fórmula innovadora para luchar contra el crimen organizado</a:t>
            </a:r>
            <a:endParaRPr lang="es-ES" dirty="0"/>
          </a:p>
          <a:p>
            <a:endParaRPr lang="es-ES" dirty="0"/>
          </a:p>
          <a:p>
            <a:endParaRPr lang="es-ES" dirty="0"/>
          </a:p>
        </p:txBody>
      </p:sp>
      <p:pic>
        <p:nvPicPr>
          <p:cNvPr id="6" name="Imagen 5">
            <a:extLst>
              <a:ext uri="{FF2B5EF4-FFF2-40B4-BE49-F238E27FC236}">
                <a16:creationId xmlns:a16="http://schemas.microsoft.com/office/drawing/2014/main" id="{5B86F633-5382-4C31-ADDF-9EB64F5524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37277" y="5225466"/>
            <a:ext cx="4498153" cy="2991272"/>
          </a:xfrm>
          <a:prstGeom prst="rect">
            <a:avLst/>
          </a:prstGeom>
        </p:spPr>
      </p:pic>
      <p:pic>
        <p:nvPicPr>
          <p:cNvPr id="8" name="Imagen 7">
            <a:extLst>
              <a:ext uri="{FF2B5EF4-FFF2-40B4-BE49-F238E27FC236}">
                <a16:creationId xmlns:a16="http://schemas.microsoft.com/office/drawing/2014/main" id="{F544633D-29E8-4D22-886C-B5822A8336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537277" y="7649068"/>
            <a:ext cx="4498153" cy="2642868"/>
          </a:xfrm>
          <a:prstGeom prst="rect">
            <a:avLst/>
          </a:prstGeom>
        </p:spPr>
      </p:pic>
      <p:sp>
        <p:nvSpPr>
          <p:cNvPr id="15" name="Marcador de texto 28">
            <a:extLst>
              <a:ext uri="{FF2B5EF4-FFF2-40B4-BE49-F238E27FC236}">
                <a16:creationId xmlns:a16="http://schemas.microsoft.com/office/drawing/2014/main" id="{37458C2A-59D2-4AB5-B184-0F01A5F3CAC1}"/>
              </a:ext>
            </a:extLst>
          </p:cNvPr>
          <p:cNvSpPr txBox="1">
            <a:spLocks/>
          </p:cNvSpPr>
          <p:nvPr/>
        </p:nvSpPr>
        <p:spPr>
          <a:xfrm>
            <a:off x="-165458" y="9016796"/>
            <a:ext cx="6702732" cy="1275140"/>
          </a:xfrm>
          <a:prstGeom prst="rect">
            <a:avLst/>
          </a:prstGeom>
          <a:gradFill>
            <a:gsLst>
              <a:gs pos="100000">
                <a:schemeClr val="accent3"/>
              </a:gs>
              <a:gs pos="0">
                <a:schemeClr val="accent3">
                  <a:alpha val="0"/>
                </a:schemeClr>
              </a:gs>
            </a:gsLst>
            <a:lin ang="5400000" scaled="1"/>
          </a:gradFill>
        </p:spPr>
        <p:txBody>
          <a:bodyPr vert="horz" lIns="91440" tIns="45720" rIns="91440" bIns="45720" rtlCol="0" anchor="ctr">
            <a:normAutofit/>
          </a:bodyPr>
          <a:lstStyle>
            <a:lvl1pPr marL="0" indent="0" algn="just"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endParaRPr lang="es-ES" dirty="0"/>
          </a:p>
        </p:txBody>
      </p:sp>
      <p:sp>
        <p:nvSpPr>
          <p:cNvPr id="4" name="CuadroTexto 3">
            <a:extLst>
              <a:ext uri="{FF2B5EF4-FFF2-40B4-BE49-F238E27FC236}">
                <a16:creationId xmlns:a16="http://schemas.microsoft.com/office/drawing/2014/main" id="{0B19898C-0B70-4D44-8938-EA01441CAFCC}"/>
              </a:ext>
            </a:extLst>
          </p:cNvPr>
          <p:cNvSpPr txBox="1"/>
          <p:nvPr/>
        </p:nvSpPr>
        <p:spPr>
          <a:xfrm>
            <a:off x="0" y="9547153"/>
            <a:ext cx="6371822" cy="523220"/>
          </a:xfrm>
          <a:prstGeom prst="rect">
            <a:avLst/>
          </a:prstGeom>
          <a:noFill/>
        </p:spPr>
        <p:txBody>
          <a:bodyPr wrap="square" rtlCol="0">
            <a:spAutoFit/>
          </a:bodyPr>
          <a:lstStyle/>
          <a:p>
            <a:pPr algn="ctr"/>
            <a:r>
              <a:rPr lang="es-ES" sz="1400" dirty="0">
                <a:solidFill>
                  <a:schemeClr val="bg1"/>
                </a:solidFill>
              </a:rPr>
              <a:t>Funcionarios policiales de Uruguay visitan los servicios especializados en negociación e intervención en casos de secuestro en París. </a:t>
            </a:r>
          </a:p>
        </p:txBody>
      </p:sp>
      <p:sp>
        <p:nvSpPr>
          <p:cNvPr id="16" name="CuadroTexto 15">
            <a:extLst>
              <a:ext uri="{FF2B5EF4-FFF2-40B4-BE49-F238E27FC236}">
                <a16:creationId xmlns:a16="http://schemas.microsoft.com/office/drawing/2014/main" id="{8535ECEB-2D68-4CE2-96CF-01CEF60421BC}"/>
              </a:ext>
            </a:extLst>
          </p:cNvPr>
          <p:cNvSpPr txBox="1"/>
          <p:nvPr/>
        </p:nvSpPr>
        <p:spPr>
          <a:xfrm>
            <a:off x="11867938" y="9543885"/>
            <a:ext cx="5587550" cy="523220"/>
          </a:xfrm>
          <a:prstGeom prst="rect">
            <a:avLst/>
          </a:prstGeom>
          <a:noFill/>
        </p:spPr>
        <p:txBody>
          <a:bodyPr wrap="square" rtlCol="0">
            <a:spAutoFit/>
          </a:bodyPr>
          <a:lstStyle/>
          <a:p>
            <a:pPr algn="ctr"/>
            <a:r>
              <a:rPr lang="es-ES" sz="1400" dirty="0">
                <a:solidFill>
                  <a:schemeClr val="bg1"/>
                </a:solidFill>
              </a:rPr>
              <a:t>Fiscales de Uruguay participan en el taller para la constitución del Equipo Conjunto de Investigación </a:t>
            </a:r>
          </a:p>
        </p:txBody>
      </p:sp>
      <p:sp>
        <p:nvSpPr>
          <p:cNvPr id="18" name="Marcador de texto 28">
            <a:extLst>
              <a:ext uri="{FF2B5EF4-FFF2-40B4-BE49-F238E27FC236}">
                <a16:creationId xmlns:a16="http://schemas.microsoft.com/office/drawing/2014/main" id="{608B7025-339F-43B6-88B7-D8E2C90334BD}"/>
              </a:ext>
            </a:extLst>
          </p:cNvPr>
          <p:cNvSpPr txBox="1">
            <a:spLocks/>
          </p:cNvSpPr>
          <p:nvPr/>
        </p:nvSpPr>
        <p:spPr>
          <a:xfrm>
            <a:off x="11035428" y="3951517"/>
            <a:ext cx="7252571" cy="1275140"/>
          </a:xfrm>
          <a:prstGeom prst="rect">
            <a:avLst/>
          </a:prstGeom>
          <a:gradFill>
            <a:gsLst>
              <a:gs pos="100000">
                <a:schemeClr val="accent3"/>
              </a:gs>
              <a:gs pos="0">
                <a:schemeClr val="accent3">
                  <a:alpha val="0"/>
                </a:schemeClr>
              </a:gs>
            </a:gsLst>
            <a:lin ang="5400000" scaled="1"/>
          </a:gradFill>
        </p:spPr>
        <p:txBody>
          <a:bodyPr vert="horz" lIns="91440" tIns="45720" rIns="91440" bIns="45720" rtlCol="0" anchor="ctr">
            <a:normAutofit/>
          </a:bodyPr>
          <a:lstStyle>
            <a:lvl1pPr marL="0" indent="0" algn="just"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endParaRPr lang="es-ES" dirty="0"/>
          </a:p>
        </p:txBody>
      </p:sp>
      <p:sp>
        <p:nvSpPr>
          <p:cNvPr id="10" name="CuadroTexto 9">
            <a:extLst>
              <a:ext uri="{FF2B5EF4-FFF2-40B4-BE49-F238E27FC236}">
                <a16:creationId xmlns:a16="http://schemas.microsoft.com/office/drawing/2014/main" id="{ED25E309-78C7-46F5-9F91-0AF8EA866330}"/>
              </a:ext>
            </a:extLst>
          </p:cNvPr>
          <p:cNvSpPr txBox="1"/>
          <p:nvPr/>
        </p:nvSpPr>
        <p:spPr>
          <a:xfrm>
            <a:off x="11035427" y="4664585"/>
            <a:ext cx="7252572" cy="307777"/>
          </a:xfrm>
          <a:prstGeom prst="rect">
            <a:avLst/>
          </a:prstGeom>
          <a:noFill/>
        </p:spPr>
        <p:txBody>
          <a:bodyPr wrap="square" rtlCol="0">
            <a:spAutoFit/>
          </a:bodyPr>
          <a:lstStyle/>
          <a:p>
            <a:pPr algn="ctr"/>
            <a:r>
              <a:rPr lang="es-ES" sz="1400" dirty="0">
                <a:solidFill>
                  <a:schemeClr val="bg1"/>
                </a:solidFill>
              </a:rPr>
              <a:t>Taller sobre “Trata de Seres Humanos” </a:t>
            </a:r>
          </a:p>
        </p:txBody>
      </p:sp>
      <p:sp>
        <p:nvSpPr>
          <p:cNvPr id="19" name="Marcador de texto 28">
            <a:extLst>
              <a:ext uri="{FF2B5EF4-FFF2-40B4-BE49-F238E27FC236}">
                <a16:creationId xmlns:a16="http://schemas.microsoft.com/office/drawing/2014/main" id="{41502A0B-72B7-423F-B45F-AD5D72218D69}"/>
              </a:ext>
            </a:extLst>
          </p:cNvPr>
          <p:cNvSpPr txBox="1">
            <a:spLocks/>
          </p:cNvSpPr>
          <p:nvPr/>
        </p:nvSpPr>
        <p:spPr>
          <a:xfrm>
            <a:off x="6537274" y="6378447"/>
            <a:ext cx="4498153" cy="1275140"/>
          </a:xfrm>
          <a:prstGeom prst="rect">
            <a:avLst/>
          </a:prstGeom>
          <a:gradFill>
            <a:gsLst>
              <a:gs pos="100000">
                <a:schemeClr val="accent3"/>
              </a:gs>
              <a:gs pos="0">
                <a:schemeClr val="accent3">
                  <a:alpha val="0"/>
                </a:schemeClr>
              </a:gs>
            </a:gsLst>
            <a:lin ang="5400000" scaled="1"/>
          </a:gradFill>
        </p:spPr>
        <p:txBody>
          <a:bodyPr vert="horz" lIns="91440" tIns="45720" rIns="91440" bIns="45720" rtlCol="0" anchor="ctr">
            <a:normAutofit/>
          </a:bodyPr>
          <a:lstStyle>
            <a:lvl1pPr marL="0" indent="0" algn="just"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endParaRPr lang="es-ES" dirty="0"/>
          </a:p>
        </p:txBody>
      </p:sp>
      <p:sp>
        <p:nvSpPr>
          <p:cNvPr id="20" name="Marcador de texto 28">
            <a:extLst>
              <a:ext uri="{FF2B5EF4-FFF2-40B4-BE49-F238E27FC236}">
                <a16:creationId xmlns:a16="http://schemas.microsoft.com/office/drawing/2014/main" id="{591DDF90-3BEE-439B-8AA8-8CD69F0263B0}"/>
              </a:ext>
            </a:extLst>
          </p:cNvPr>
          <p:cNvSpPr txBox="1">
            <a:spLocks/>
          </p:cNvSpPr>
          <p:nvPr/>
        </p:nvSpPr>
        <p:spPr>
          <a:xfrm>
            <a:off x="6537274" y="9016796"/>
            <a:ext cx="4498152" cy="1275140"/>
          </a:xfrm>
          <a:prstGeom prst="rect">
            <a:avLst/>
          </a:prstGeom>
          <a:gradFill>
            <a:gsLst>
              <a:gs pos="100000">
                <a:schemeClr val="accent3"/>
              </a:gs>
              <a:gs pos="0">
                <a:schemeClr val="accent3">
                  <a:alpha val="0"/>
                </a:schemeClr>
              </a:gs>
            </a:gsLst>
            <a:lin ang="5400000" scaled="1"/>
          </a:gradFill>
        </p:spPr>
        <p:txBody>
          <a:bodyPr vert="horz" lIns="91440" tIns="45720" rIns="91440" bIns="45720" rtlCol="0" anchor="ctr">
            <a:normAutofit/>
          </a:bodyPr>
          <a:lstStyle>
            <a:lvl1pPr marL="0" indent="0" algn="just"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endParaRPr lang="es-ES" dirty="0"/>
          </a:p>
        </p:txBody>
      </p:sp>
    </p:spTree>
    <p:extLst>
      <p:ext uri="{BB962C8B-B14F-4D97-AF65-F5344CB8AC3E}">
        <p14:creationId xmlns:p14="http://schemas.microsoft.com/office/powerpoint/2010/main" val="330271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bg/>
                                          </p:spTgt>
                                        </p:tgtEl>
                                        <p:attrNameLst>
                                          <p:attrName>style.visibility</p:attrName>
                                        </p:attrNameLst>
                                      </p:cBhvr>
                                      <p:to>
                                        <p:strVal val="visible"/>
                                      </p:to>
                                    </p:set>
                                  </p:childTnLst>
                                </p:cTn>
                              </p:par>
                            </p:childTnLst>
                          </p:cTn>
                        </p:par>
                        <p:par>
                          <p:cTn id="31" fill="hold">
                            <p:stCondLst>
                              <p:cond delay="0"/>
                            </p:stCondLst>
                            <p:childTnLst>
                              <p:par>
                                <p:cTn id="32" presetID="47" presetClass="entr" presetSubtype="0" fill="hold" grpId="0" nodeType="afterEffect">
                                  <p:stCondLst>
                                    <p:cond delay="5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50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60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170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2" presetID="14" presetClass="entr" presetSubtype="10" fill="hold" grpId="0" nodeType="withEffect">
                                  <p:stCondLst>
                                    <p:cond delay="250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nodeType="withEffect">
                                  <p:stCondLst>
                                    <p:cond delay="250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par>
                                <p:cTn id="58" presetID="14" presetClass="entr" presetSubtype="10" fill="hold" grpId="0" nodeType="withEffect">
                                  <p:stCondLst>
                                    <p:cond delay="2500"/>
                                  </p:stCondLst>
                                  <p:childTnLst>
                                    <p:set>
                                      <p:cBhvr>
                                        <p:cTn id="59" dur="1" fill="hold">
                                          <p:stCondLst>
                                            <p:cond delay="0"/>
                                          </p:stCondLst>
                                        </p:cTn>
                                        <p:tgtEl>
                                          <p:spTgt spid="19"/>
                                        </p:tgtEl>
                                        <p:attrNameLst>
                                          <p:attrName>style.visibility</p:attrName>
                                        </p:attrNameLst>
                                      </p:cBhvr>
                                      <p:to>
                                        <p:strVal val="visible"/>
                                      </p:to>
                                    </p:set>
                                    <p:animEffect transition="in" filter="randombar(horizontal)">
                                      <p:cBhvr>
                                        <p:cTn id="60" dur="500"/>
                                        <p:tgtEl>
                                          <p:spTgt spid="19"/>
                                        </p:tgtEl>
                                      </p:cBhvr>
                                    </p:animEffect>
                                  </p:childTnLst>
                                </p:cTn>
                              </p:par>
                              <p:par>
                                <p:cTn id="61" presetID="14" presetClass="entr" presetSubtype="10" fill="hold" nodeType="withEffect">
                                  <p:stCondLst>
                                    <p:cond delay="250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uiExpand="1" build="p" animBg="1"/>
      <p:bldP spid="28" grpId="0"/>
      <p:bldP spid="3" grpId="0" uiExpand="1" build="p"/>
      <p:bldP spid="15" grpId="0" animBg="1"/>
      <p:bldP spid="4" grpId="0"/>
      <p:bldP spid="16" grpId="0"/>
      <p:bldP spid="18" grpId="0" animBg="1"/>
      <p:bldP spid="10" grpId="0"/>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rcador de texto 24">
            <a:extLst>
              <a:ext uri="{FF2B5EF4-FFF2-40B4-BE49-F238E27FC236}">
                <a16:creationId xmlns:a16="http://schemas.microsoft.com/office/drawing/2014/main" id="{085AFEBB-A276-4145-AAA6-3EFD82FD48BB}"/>
              </a:ext>
            </a:extLst>
          </p:cNvPr>
          <p:cNvSpPr>
            <a:spLocks noGrp="1"/>
          </p:cNvSpPr>
          <p:nvPr>
            <p:ph type="body" sz="quarter" idx="12"/>
          </p:nvPr>
        </p:nvSpPr>
        <p:spPr>
          <a:xfrm>
            <a:off x="1042738" y="4573197"/>
            <a:ext cx="4568354" cy="2228232"/>
          </a:xfrm>
          <a:ln>
            <a:solidFill>
              <a:schemeClr val="bg1"/>
            </a:solidFill>
          </a:ln>
        </p:spPr>
        <p:txBody>
          <a:bodyPr>
            <a:noAutofit/>
          </a:bodyPr>
          <a:lstStyle/>
          <a:p>
            <a:pPr>
              <a:lnSpc>
                <a:spcPct val="150000"/>
              </a:lnSpc>
            </a:pPr>
            <a:r>
              <a:rPr lang="es-ES" sz="1200" b="1" dirty="0"/>
              <a:t>1. Cooperación policial internacional</a:t>
            </a:r>
          </a:p>
          <a:p>
            <a:pPr marL="685708" lvl="2">
              <a:lnSpc>
                <a:spcPct val="150000"/>
              </a:lnSpc>
              <a:spcBef>
                <a:spcPts val="0"/>
              </a:spcBef>
            </a:pPr>
            <a:r>
              <a:rPr lang="es-419" sz="1200" i="1" dirty="0">
                <a:solidFill>
                  <a:schemeClr val="tx2"/>
                </a:solidFill>
              </a:rPr>
              <a:t>1.1 Mecanismos de cooperación de servicios operacionales</a:t>
            </a:r>
            <a:endParaRPr lang="es-ES" sz="1200" i="1" dirty="0">
              <a:solidFill>
                <a:schemeClr val="tx2"/>
              </a:solidFill>
            </a:endParaRPr>
          </a:p>
          <a:p>
            <a:pPr>
              <a:lnSpc>
                <a:spcPct val="150000"/>
              </a:lnSpc>
            </a:pPr>
            <a:r>
              <a:rPr lang="es-ES" sz="1200" b="1" dirty="0"/>
              <a:t>2. Capacidades operacionales de las instituciones policiales</a:t>
            </a:r>
          </a:p>
          <a:p>
            <a:pPr marL="685708" lvl="2">
              <a:lnSpc>
                <a:spcPct val="150000"/>
              </a:lnSpc>
              <a:spcBef>
                <a:spcPts val="0"/>
              </a:spcBef>
            </a:pPr>
            <a:r>
              <a:rPr lang="es-419" sz="1200" i="1" dirty="0">
                <a:solidFill>
                  <a:schemeClr val="tx2"/>
                </a:solidFill>
              </a:rPr>
              <a:t>2.1 Especialización en técnicas de investigación</a:t>
            </a:r>
          </a:p>
          <a:p>
            <a:pPr marL="685708" lvl="2">
              <a:lnSpc>
                <a:spcPct val="150000"/>
              </a:lnSpc>
              <a:spcBef>
                <a:spcPts val="0"/>
              </a:spcBef>
            </a:pPr>
            <a:r>
              <a:rPr lang="es-419" sz="1200" i="1" dirty="0">
                <a:solidFill>
                  <a:schemeClr val="tx2"/>
                </a:solidFill>
              </a:rPr>
              <a:t>2.2 Academias y entes policiales de formación</a:t>
            </a:r>
          </a:p>
          <a:p>
            <a:pPr>
              <a:lnSpc>
                <a:spcPct val="150000"/>
              </a:lnSpc>
            </a:pPr>
            <a:r>
              <a:rPr lang="es-419" sz="1200" b="1" dirty="0"/>
              <a:t>3. Lucha contra grupos criminales internacionales</a:t>
            </a:r>
          </a:p>
          <a:p>
            <a:pPr lvl="1">
              <a:lnSpc>
                <a:spcPct val="150000"/>
              </a:lnSpc>
              <a:spcBef>
                <a:spcPts val="0"/>
              </a:spcBef>
            </a:pPr>
            <a:r>
              <a:rPr lang="es-419" sz="1200" i="1" dirty="0">
                <a:solidFill>
                  <a:schemeClr val="tx2"/>
                </a:solidFill>
              </a:rPr>
              <a:t>3.1 Intercambio de información en la lucha contra maras/pandillas</a:t>
            </a:r>
            <a:endParaRPr lang="es-ES" sz="1200" i="1" dirty="0">
              <a:solidFill>
                <a:schemeClr val="tx2"/>
              </a:solidFill>
            </a:endParaRPr>
          </a:p>
          <a:p>
            <a:pPr>
              <a:lnSpc>
                <a:spcPct val="150000"/>
              </a:lnSpc>
            </a:pPr>
            <a:r>
              <a:rPr lang="es-ES" sz="1200" b="1" dirty="0"/>
              <a:t>4. Lucha contra los grandes tráficos</a:t>
            </a:r>
          </a:p>
          <a:p>
            <a:pPr lvl="1">
              <a:lnSpc>
                <a:spcPct val="150000"/>
              </a:lnSpc>
              <a:spcBef>
                <a:spcPts val="0"/>
              </a:spcBef>
            </a:pPr>
            <a:r>
              <a:rPr lang="es-419" sz="1200" i="1" dirty="0">
                <a:solidFill>
                  <a:schemeClr val="tx2"/>
                </a:solidFill>
              </a:rPr>
              <a:t>4.1  Lucha contra la trata y el tráfico de seres humanos</a:t>
            </a:r>
            <a:endParaRPr lang="es-ES" sz="1200" i="1" dirty="0">
              <a:solidFill>
                <a:schemeClr val="tx2"/>
              </a:solidFill>
            </a:endParaRPr>
          </a:p>
        </p:txBody>
      </p:sp>
      <p:sp>
        <p:nvSpPr>
          <p:cNvPr id="26" name="Marcador de texto 25">
            <a:extLst>
              <a:ext uri="{FF2B5EF4-FFF2-40B4-BE49-F238E27FC236}">
                <a16:creationId xmlns:a16="http://schemas.microsoft.com/office/drawing/2014/main" id="{83E91C53-5109-4813-A7D3-4DF961D883CF}"/>
              </a:ext>
            </a:extLst>
          </p:cNvPr>
          <p:cNvSpPr>
            <a:spLocks noGrp="1"/>
          </p:cNvSpPr>
          <p:nvPr>
            <p:ph type="body" sz="quarter" idx="14"/>
          </p:nvPr>
        </p:nvSpPr>
        <p:spPr>
          <a:xfrm>
            <a:off x="1042738" y="3902470"/>
            <a:ext cx="4568353" cy="586241"/>
          </a:xfrm>
        </p:spPr>
        <p:txBody>
          <a:bodyPr>
            <a:normAutofit/>
          </a:bodyPr>
          <a:lstStyle/>
          <a:p>
            <a:pPr algn="l"/>
            <a:r>
              <a:rPr lang="es-ES" u="sng" dirty="0"/>
              <a:t>Cooperación Policial</a:t>
            </a:r>
          </a:p>
        </p:txBody>
      </p:sp>
      <p:sp>
        <p:nvSpPr>
          <p:cNvPr id="27" name="Marcador de texto 26">
            <a:extLst>
              <a:ext uri="{FF2B5EF4-FFF2-40B4-BE49-F238E27FC236}">
                <a16:creationId xmlns:a16="http://schemas.microsoft.com/office/drawing/2014/main" id="{B92AF2BF-7275-4C27-8F5D-B31F4B62F683}"/>
              </a:ext>
            </a:extLst>
          </p:cNvPr>
          <p:cNvSpPr>
            <a:spLocks noGrp="1"/>
          </p:cNvSpPr>
          <p:nvPr>
            <p:ph type="body" sz="quarter" idx="17"/>
          </p:nvPr>
        </p:nvSpPr>
        <p:spPr>
          <a:xfrm>
            <a:off x="6322375" y="4573197"/>
            <a:ext cx="5677120" cy="2228232"/>
          </a:xfrm>
          <a:ln>
            <a:noFill/>
          </a:ln>
        </p:spPr>
        <p:txBody>
          <a:bodyPr>
            <a:noAutofit/>
          </a:bodyPr>
          <a:lstStyle/>
          <a:p>
            <a:pPr lvl="0">
              <a:lnSpc>
                <a:spcPct val="150000"/>
              </a:lnSpc>
            </a:pPr>
            <a:r>
              <a:rPr lang="es-ES" sz="1200" b="1" dirty="0"/>
              <a:t>1. Cooperación judicial internacional</a:t>
            </a:r>
          </a:p>
          <a:p>
            <a:pPr lvl="1">
              <a:lnSpc>
                <a:spcPct val="150000"/>
              </a:lnSpc>
              <a:spcBef>
                <a:spcPts val="0"/>
              </a:spcBef>
            </a:pPr>
            <a:r>
              <a:rPr lang="es-ES" sz="1200" i="1" dirty="0">
                <a:solidFill>
                  <a:schemeClr val="tx2"/>
                </a:solidFill>
              </a:rPr>
              <a:t>1.1 Normativa y práctica de la cooperación judicial internacional </a:t>
            </a:r>
          </a:p>
          <a:p>
            <a:pPr lvl="1">
              <a:lnSpc>
                <a:spcPct val="150000"/>
              </a:lnSpc>
              <a:spcBef>
                <a:spcPts val="0"/>
              </a:spcBef>
            </a:pPr>
            <a:r>
              <a:rPr lang="es-ES" sz="1200" i="1" dirty="0">
                <a:solidFill>
                  <a:schemeClr val="tx2"/>
                </a:solidFill>
              </a:rPr>
              <a:t>1.2 Herramientas telemáticas de cooperación judicial internacional </a:t>
            </a:r>
          </a:p>
          <a:p>
            <a:pPr lvl="1">
              <a:lnSpc>
                <a:spcPct val="150000"/>
              </a:lnSpc>
              <a:spcBef>
                <a:spcPts val="0"/>
              </a:spcBef>
            </a:pPr>
            <a:r>
              <a:rPr lang="es-ES" sz="1200" i="1" dirty="0">
                <a:solidFill>
                  <a:schemeClr val="tx2"/>
                </a:solidFill>
              </a:rPr>
              <a:t>1.3 Equipos Conjuntos de Investigación </a:t>
            </a:r>
          </a:p>
          <a:p>
            <a:pPr lvl="1">
              <a:lnSpc>
                <a:spcPct val="150000"/>
              </a:lnSpc>
              <a:spcBef>
                <a:spcPts val="0"/>
              </a:spcBef>
            </a:pPr>
            <a:r>
              <a:rPr lang="es-419" sz="1200" i="1" dirty="0">
                <a:solidFill>
                  <a:schemeClr val="tx2"/>
                </a:solidFill>
              </a:rPr>
              <a:t>1.4 Cooperación regional, con EUROJUST y la Red Judicial Europea </a:t>
            </a:r>
            <a:endParaRPr lang="es-ES" sz="1200" dirty="0">
              <a:solidFill>
                <a:schemeClr val="tx2"/>
              </a:solidFill>
            </a:endParaRPr>
          </a:p>
          <a:p>
            <a:pPr lvl="0">
              <a:lnSpc>
                <a:spcPct val="150000"/>
              </a:lnSpc>
            </a:pPr>
            <a:r>
              <a:rPr lang="es-ES" sz="1200" b="1" dirty="0"/>
              <a:t>2. Capacidades operacionales de las instituciones de justicia</a:t>
            </a:r>
          </a:p>
          <a:p>
            <a:pPr lvl="1">
              <a:lnSpc>
                <a:spcPct val="150000"/>
              </a:lnSpc>
              <a:spcBef>
                <a:spcPts val="0"/>
              </a:spcBef>
            </a:pPr>
            <a:r>
              <a:rPr lang="es-ES" sz="1200" i="1" dirty="0">
                <a:solidFill>
                  <a:schemeClr val="tx2"/>
                </a:solidFill>
              </a:rPr>
              <a:t>2.1 Instrumentos de coordinación interinstitucional </a:t>
            </a:r>
          </a:p>
          <a:p>
            <a:pPr lvl="1">
              <a:lnSpc>
                <a:spcPct val="150000"/>
              </a:lnSpc>
              <a:spcBef>
                <a:spcPts val="0"/>
              </a:spcBef>
            </a:pPr>
            <a:r>
              <a:rPr lang="es-ES" sz="1200" i="1" dirty="0">
                <a:solidFill>
                  <a:schemeClr val="tx2"/>
                </a:solidFill>
              </a:rPr>
              <a:t>2.2 Sistemas de control interno </a:t>
            </a:r>
            <a:endParaRPr lang="es-ES" sz="1200" dirty="0">
              <a:solidFill>
                <a:schemeClr val="tx2"/>
              </a:solidFill>
            </a:endParaRPr>
          </a:p>
          <a:p>
            <a:pPr lvl="0">
              <a:lnSpc>
                <a:spcPct val="150000"/>
              </a:lnSpc>
            </a:pPr>
            <a:r>
              <a:rPr lang="es-ES" sz="1200" b="1" dirty="0"/>
              <a:t>3. Privación de los beneficios del delito</a:t>
            </a:r>
          </a:p>
          <a:p>
            <a:pPr lvl="1">
              <a:lnSpc>
                <a:spcPct val="150000"/>
              </a:lnSpc>
              <a:spcBef>
                <a:spcPts val="0"/>
              </a:spcBef>
            </a:pPr>
            <a:r>
              <a:rPr lang="es-ES" sz="1200" i="1" dirty="0">
                <a:solidFill>
                  <a:schemeClr val="tx2"/>
                </a:solidFill>
              </a:rPr>
              <a:t>3.1 Gestión de bienes embargados en procedimientos penales </a:t>
            </a:r>
          </a:p>
          <a:p>
            <a:pPr lvl="0">
              <a:lnSpc>
                <a:spcPct val="150000"/>
              </a:lnSpc>
            </a:pPr>
            <a:r>
              <a:rPr lang="es-ES" sz="1200" b="1" dirty="0"/>
              <a:t>4. Lucha contra los grandes tráficos</a:t>
            </a:r>
          </a:p>
          <a:p>
            <a:pPr lvl="1">
              <a:lnSpc>
                <a:spcPct val="150000"/>
              </a:lnSpc>
              <a:spcBef>
                <a:spcPts val="0"/>
              </a:spcBef>
            </a:pPr>
            <a:r>
              <a:rPr lang="es-ES" sz="1200" i="1" dirty="0">
                <a:solidFill>
                  <a:schemeClr val="tx2"/>
                </a:solidFill>
              </a:rPr>
              <a:t>4.1Trata de seres humanos </a:t>
            </a:r>
          </a:p>
          <a:p>
            <a:pPr lvl="1">
              <a:lnSpc>
                <a:spcPct val="150000"/>
              </a:lnSpc>
              <a:spcBef>
                <a:spcPts val="0"/>
              </a:spcBef>
            </a:pPr>
            <a:r>
              <a:rPr lang="es-ES" sz="1200" i="1" dirty="0">
                <a:solidFill>
                  <a:schemeClr val="tx2"/>
                </a:solidFill>
              </a:rPr>
              <a:t>4.2 Lucha contra los delitos ambientales </a:t>
            </a:r>
          </a:p>
        </p:txBody>
      </p:sp>
      <p:sp>
        <p:nvSpPr>
          <p:cNvPr id="28" name="Marcador de texto 27">
            <a:extLst>
              <a:ext uri="{FF2B5EF4-FFF2-40B4-BE49-F238E27FC236}">
                <a16:creationId xmlns:a16="http://schemas.microsoft.com/office/drawing/2014/main" id="{BC93A18E-16BB-4438-827C-CFE2C20E27B7}"/>
              </a:ext>
            </a:extLst>
          </p:cNvPr>
          <p:cNvSpPr>
            <a:spLocks noGrp="1"/>
          </p:cNvSpPr>
          <p:nvPr>
            <p:ph type="body" sz="quarter" idx="18"/>
          </p:nvPr>
        </p:nvSpPr>
        <p:spPr>
          <a:xfrm>
            <a:off x="6322374" y="3902470"/>
            <a:ext cx="5965879" cy="586241"/>
          </a:xfrm>
        </p:spPr>
        <p:txBody>
          <a:bodyPr>
            <a:normAutofit/>
          </a:bodyPr>
          <a:lstStyle/>
          <a:p>
            <a:pPr algn="l"/>
            <a:r>
              <a:rPr lang="es-ES" u="sng" dirty="0"/>
              <a:t>Cooperación entre Sistemas de Justicia</a:t>
            </a:r>
          </a:p>
        </p:txBody>
      </p:sp>
      <p:sp>
        <p:nvSpPr>
          <p:cNvPr id="29" name="Marcador de texto 28">
            <a:extLst>
              <a:ext uri="{FF2B5EF4-FFF2-40B4-BE49-F238E27FC236}">
                <a16:creationId xmlns:a16="http://schemas.microsoft.com/office/drawing/2014/main" id="{5BB9A920-2B12-4024-9691-D49AAF7F07FC}"/>
              </a:ext>
            </a:extLst>
          </p:cNvPr>
          <p:cNvSpPr>
            <a:spLocks noGrp="1"/>
          </p:cNvSpPr>
          <p:nvPr>
            <p:ph type="body" sz="quarter" idx="20"/>
          </p:nvPr>
        </p:nvSpPr>
        <p:spPr>
          <a:xfrm>
            <a:off x="12865767" y="4573197"/>
            <a:ext cx="4989096" cy="2228232"/>
          </a:xfrm>
          <a:ln>
            <a:solidFill>
              <a:schemeClr val="bg1"/>
            </a:solidFill>
          </a:ln>
        </p:spPr>
        <p:txBody>
          <a:bodyPr>
            <a:noAutofit/>
          </a:bodyPr>
          <a:lstStyle/>
          <a:p>
            <a:pPr>
              <a:lnSpc>
                <a:spcPct val="170000"/>
              </a:lnSpc>
            </a:pPr>
            <a:r>
              <a:rPr lang="es-ES" sz="1200" b="1" dirty="0"/>
              <a:t>1. Gestión penitenciaria</a:t>
            </a:r>
          </a:p>
          <a:p>
            <a:pPr lvl="1" fontAlgn="base">
              <a:lnSpc>
                <a:spcPct val="170000"/>
              </a:lnSpc>
              <a:spcBef>
                <a:spcPts val="0"/>
              </a:spcBef>
            </a:pPr>
            <a:r>
              <a:rPr lang="es-ES" sz="1200" i="1" dirty="0">
                <a:solidFill>
                  <a:schemeClr val="tx2"/>
                </a:solidFill>
              </a:rPr>
              <a:t>1.1 Sistemas de datos </a:t>
            </a:r>
          </a:p>
          <a:p>
            <a:pPr lvl="1" fontAlgn="base">
              <a:lnSpc>
                <a:spcPct val="170000"/>
              </a:lnSpc>
              <a:spcBef>
                <a:spcPts val="0"/>
              </a:spcBef>
            </a:pPr>
            <a:r>
              <a:rPr lang="es-ES" sz="1200" i="1" dirty="0">
                <a:solidFill>
                  <a:schemeClr val="tx2"/>
                </a:solidFill>
              </a:rPr>
              <a:t>1.2 Clasificación de la población penal </a:t>
            </a:r>
          </a:p>
          <a:p>
            <a:pPr lvl="1" fontAlgn="base">
              <a:lnSpc>
                <a:spcPct val="170000"/>
              </a:lnSpc>
              <a:spcBef>
                <a:spcPts val="0"/>
              </a:spcBef>
            </a:pPr>
            <a:r>
              <a:rPr lang="es-ES" sz="1200" i="1" dirty="0">
                <a:solidFill>
                  <a:schemeClr val="tx2"/>
                </a:solidFill>
              </a:rPr>
              <a:t>1.3 Diseño y organización de infraestructuras </a:t>
            </a:r>
          </a:p>
          <a:p>
            <a:pPr fontAlgn="base">
              <a:lnSpc>
                <a:spcPct val="170000"/>
              </a:lnSpc>
            </a:pPr>
            <a:r>
              <a:rPr lang="es-ES" sz="1200" b="1" i="1" dirty="0"/>
              <a:t>2. </a:t>
            </a:r>
            <a:r>
              <a:rPr lang="es-ES" sz="1200" b="1" dirty="0"/>
              <a:t>Capacidades operacionales de las instituciones penitenciarias</a:t>
            </a:r>
          </a:p>
          <a:p>
            <a:pPr lvl="1" fontAlgn="base">
              <a:lnSpc>
                <a:spcPct val="170000"/>
              </a:lnSpc>
              <a:spcBef>
                <a:spcPts val="0"/>
              </a:spcBef>
            </a:pPr>
            <a:r>
              <a:rPr lang="es-ES" sz="1200" i="1" dirty="0">
                <a:solidFill>
                  <a:schemeClr val="tx2"/>
                </a:solidFill>
              </a:rPr>
              <a:t>2.1 Carrera penitenciaria </a:t>
            </a:r>
          </a:p>
          <a:p>
            <a:pPr lvl="1" fontAlgn="base">
              <a:lnSpc>
                <a:spcPct val="170000"/>
              </a:lnSpc>
              <a:spcBef>
                <a:spcPts val="0"/>
              </a:spcBef>
            </a:pPr>
            <a:r>
              <a:rPr lang="es-ES" sz="1200" i="1" dirty="0">
                <a:solidFill>
                  <a:schemeClr val="tx2"/>
                </a:solidFill>
              </a:rPr>
              <a:t>2.2 Programas de formación y especialización</a:t>
            </a:r>
          </a:p>
          <a:p>
            <a:pPr>
              <a:lnSpc>
                <a:spcPct val="170000"/>
              </a:lnSpc>
            </a:pPr>
            <a:r>
              <a:rPr lang="es-ES" sz="1200" b="1" dirty="0"/>
              <a:t>3. Régimen y tratamiento de la población penal y penitenciaria</a:t>
            </a:r>
          </a:p>
          <a:p>
            <a:pPr lvl="1">
              <a:lnSpc>
                <a:spcPct val="170000"/>
              </a:lnSpc>
              <a:spcBef>
                <a:spcPts val="0"/>
              </a:spcBef>
            </a:pPr>
            <a:r>
              <a:rPr lang="es-ES" sz="1200" i="1" dirty="0">
                <a:solidFill>
                  <a:schemeClr val="tx2"/>
                </a:solidFill>
              </a:rPr>
              <a:t>3.1 Ejecución de medidas alternativas</a:t>
            </a:r>
          </a:p>
          <a:p>
            <a:pPr>
              <a:lnSpc>
                <a:spcPct val="170000"/>
              </a:lnSpc>
            </a:pPr>
            <a:r>
              <a:rPr lang="es-ES" sz="1200" b="1" dirty="0"/>
              <a:t>4. Lucha contra el crimen transnacional organizado</a:t>
            </a:r>
          </a:p>
          <a:p>
            <a:pPr lvl="1" fontAlgn="base">
              <a:lnSpc>
                <a:spcPct val="170000"/>
              </a:lnSpc>
              <a:spcBef>
                <a:spcPts val="0"/>
              </a:spcBef>
            </a:pPr>
            <a:r>
              <a:rPr lang="es-ES" sz="1200" i="1" dirty="0">
                <a:solidFill>
                  <a:schemeClr val="tx2"/>
                </a:solidFill>
              </a:rPr>
              <a:t>4.1 Inteligencia penitenciaria  </a:t>
            </a:r>
          </a:p>
          <a:p>
            <a:pPr lvl="1" fontAlgn="base">
              <a:lnSpc>
                <a:spcPct val="170000"/>
              </a:lnSpc>
              <a:spcBef>
                <a:spcPts val="0"/>
              </a:spcBef>
            </a:pPr>
            <a:r>
              <a:rPr lang="es-ES" sz="1200" i="1" dirty="0">
                <a:solidFill>
                  <a:schemeClr val="tx2"/>
                </a:solidFill>
              </a:rPr>
              <a:t>4.2 Lucha contra la infiltración </a:t>
            </a:r>
          </a:p>
          <a:p>
            <a:endParaRPr lang="es-ES" sz="1200" dirty="0"/>
          </a:p>
        </p:txBody>
      </p:sp>
      <p:sp>
        <p:nvSpPr>
          <p:cNvPr id="30" name="Marcador de texto 29">
            <a:extLst>
              <a:ext uri="{FF2B5EF4-FFF2-40B4-BE49-F238E27FC236}">
                <a16:creationId xmlns:a16="http://schemas.microsoft.com/office/drawing/2014/main" id="{8300E0A0-0C0C-4950-A447-89A529C0D61F}"/>
              </a:ext>
            </a:extLst>
          </p:cNvPr>
          <p:cNvSpPr>
            <a:spLocks noGrp="1"/>
          </p:cNvSpPr>
          <p:nvPr>
            <p:ph type="body" sz="quarter" idx="21"/>
          </p:nvPr>
        </p:nvSpPr>
        <p:spPr>
          <a:xfrm>
            <a:off x="12865767" y="3902470"/>
            <a:ext cx="4018883" cy="586241"/>
          </a:xfrm>
        </p:spPr>
        <p:txBody>
          <a:bodyPr/>
          <a:lstStyle/>
          <a:p>
            <a:pPr algn="l"/>
            <a:r>
              <a:rPr lang="es-ES" u="sng" dirty="0"/>
              <a:t>Sistemas Penitenciarios</a:t>
            </a:r>
          </a:p>
        </p:txBody>
      </p:sp>
      <p:sp>
        <p:nvSpPr>
          <p:cNvPr id="24" name="Título 23">
            <a:extLst>
              <a:ext uri="{FF2B5EF4-FFF2-40B4-BE49-F238E27FC236}">
                <a16:creationId xmlns:a16="http://schemas.microsoft.com/office/drawing/2014/main" id="{241330FB-43CF-41D9-97FB-85E8C2FFC2D2}"/>
              </a:ext>
            </a:extLst>
          </p:cNvPr>
          <p:cNvSpPr>
            <a:spLocks noGrp="1"/>
          </p:cNvSpPr>
          <p:nvPr>
            <p:ph type="title" idx="4294967295"/>
          </p:nvPr>
        </p:nvSpPr>
        <p:spPr>
          <a:xfrm>
            <a:off x="0" y="0"/>
            <a:ext cx="18288000" cy="2270233"/>
          </a:xfrm>
        </p:spPr>
        <p:txBody>
          <a:bodyPr>
            <a:normAutofit/>
          </a:bodyPr>
          <a:lstStyle/>
          <a:p>
            <a:pPr algn="ctr"/>
            <a:r>
              <a:rPr lang="es-ES" dirty="0">
                <a:solidFill>
                  <a:schemeClr val="tx2"/>
                </a:solidFill>
              </a:rPr>
              <a:t>Áreas de Intervención/ Líneas de trabajo</a:t>
            </a:r>
          </a:p>
        </p:txBody>
      </p:sp>
      <p:sp>
        <p:nvSpPr>
          <p:cNvPr id="11" name="Marcador de texto 29">
            <a:extLst>
              <a:ext uri="{FF2B5EF4-FFF2-40B4-BE49-F238E27FC236}">
                <a16:creationId xmlns:a16="http://schemas.microsoft.com/office/drawing/2014/main" id="{8BB9D0C6-D454-4140-9139-6C08F0B99117}"/>
              </a:ext>
            </a:extLst>
          </p:cNvPr>
          <p:cNvSpPr txBox="1">
            <a:spLocks/>
          </p:cNvSpPr>
          <p:nvPr/>
        </p:nvSpPr>
        <p:spPr>
          <a:xfrm>
            <a:off x="6825392" y="9019909"/>
            <a:ext cx="4355955" cy="469200"/>
          </a:xfrm>
          <a:prstGeom prst="rect">
            <a:avLst/>
          </a:prstGeom>
        </p:spPr>
        <p:txBody>
          <a:bodyPr vert="horz" lIns="91440" tIns="45720" rIns="91440" bIns="45720" rtlCol="0" anchor="b">
            <a:normAutofit fontScale="92500" lnSpcReduction="10000"/>
          </a:bodyPr>
          <a:lstStyle>
            <a:lvl1pPr marL="0" indent="0" algn="l" defTabSz="1371417" rtl="0" eaLnBrk="1" latinLnBrk="0" hangingPunct="1">
              <a:lnSpc>
                <a:spcPct val="100000"/>
              </a:lnSpc>
              <a:spcBef>
                <a:spcPts val="0"/>
              </a:spcBef>
              <a:buFontTx/>
              <a:buNone/>
              <a:defRPr kumimoji="1" sz="2800" kern="1200" baseline="0">
                <a:solidFill>
                  <a:schemeClr val="tx2"/>
                </a:solidFill>
                <a:latin typeface="+mj-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r>
              <a:rPr lang="es-ES" u="sng" dirty="0"/>
              <a:t>Transversal</a:t>
            </a:r>
          </a:p>
        </p:txBody>
      </p:sp>
      <p:sp>
        <p:nvSpPr>
          <p:cNvPr id="12" name="Marcador de texto 28">
            <a:extLst>
              <a:ext uri="{FF2B5EF4-FFF2-40B4-BE49-F238E27FC236}">
                <a16:creationId xmlns:a16="http://schemas.microsoft.com/office/drawing/2014/main" id="{177DE82C-010F-435F-83DC-3F6EB058F79F}"/>
              </a:ext>
            </a:extLst>
          </p:cNvPr>
          <p:cNvSpPr txBox="1">
            <a:spLocks/>
          </p:cNvSpPr>
          <p:nvPr/>
        </p:nvSpPr>
        <p:spPr>
          <a:xfrm>
            <a:off x="8976006" y="9019909"/>
            <a:ext cx="2205341" cy="469200"/>
          </a:xfrm>
          <a:prstGeom prst="rect">
            <a:avLst/>
          </a:prstGeom>
        </p:spPr>
        <p:txBody>
          <a:bodyPr vert="horz" lIns="91440" tIns="45720" rIns="91440" bIns="45720" rtlCol="0" anchor="t">
            <a:normAutofit/>
          </a:bodyPr>
          <a:lstStyle>
            <a:lvl1pPr marL="0" indent="0" algn="l"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285750" indent="-285750">
              <a:buFont typeface="Arial" panose="020B0604020202020204" pitchFamily="34" charset="0"/>
              <a:buChar char="•"/>
            </a:pPr>
            <a:r>
              <a:rPr lang="es-ES" dirty="0"/>
              <a:t>Lavado de Activos</a:t>
            </a:r>
          </a:p>
        </p:txBody>
      </p:sp>
      <p:pic>
        <p:nvPicPr>
          <p:cNvPr id="8" name="Marcador de posición de imagen 7">
            <a:extLst>
              <a:ext uri="{FF2B5EF4-FFF2-40B4-BE49-F238E27FC236}">
                <a16:creationId xmlns:a16="http://schemas.microsoft.com/office/drawing/2014/main" id="{26E2E93A-923B-4C04-B061-E58184DD5093}"/>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442" r="-1865"/>
          <a:stretch/>
        </p:blipFill>
        <p:spPr>
          <a:xfrm>
            <a:off x="1166371" y="2481657"/>
            <a:ext cx="1608102" cy="1088112"/>
          </a:xfrm>
          <a:prstGeom prst="rect">
            <a:avLst/>
          </a:prstGeom>
        </p:spPr>
      </p:pic>
      <p:pic>
        <p:nvPicPr>
          <p:cNvPr id="9" name="Marcador de posición de imagen 8">
            <a:extLst>
              <a:ext uri="{FF2B5EF4-FFF2-40B4-BE49-F238E27FC236}">
                <a16:creationId xmlns:a16="http://schemas.microsoft.com/office/drawing/2014/main" id="{EC30D9FF-B24F-4BE1-B86E-4543819F123A}"/>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1012" b="-3495"/>
          <a:stretch/>
        </p:blipFill>
        <p:spPr>
          <a:xfrm>
            <a:off x="6322374" y="2270232"/>
            <a:ext cx="1088112" cy="1547751"/>
          </a:xfrm>
          <a:prstGeom prst="rect">
            <a:avLst/>
          </a:prstGeom>
        </p:spPr>
      </p:pic>
      <p:pic>
        <p:nvPicPr>
          <p:cNvPr id="10" name="Marcador de posición de imagen 9">
            <a:extLst>
              <a:ext uri="{FF2B5EF4-FFF2-40B4-BE49-F238E27FC236}">
                <a16:creationId xmlns:a16="http://schemas.microsoft.com/office/drawing/2014/main" id="{243F496B-DC8B-4B81-97B9-92AAC2ABBF2A}"/>
              </a:ext>
            </a:extLst>
          </p:cNvPr>
          <p:cNvPicPr>
            <a:picLocks noGrp="1" noChangeAspect="1"/>
          </p:cNvPicPr>
          <p:nvPr>
            <p:ph type="pic" sz="quarter" idx="19"/>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2913893" y="2481657"/>
            <a:ext cx="1084900" cy="1083845"/>
          </a:xfrm>
          <a:prstGeom prst="rect">
            <a:avLst/>
          </a:prstGeom>
        </p:spPr>
      </p:pic>
      <p:pic>
        <p:nvPicPr>
          <p:cNvPr id="14" name="Marcador de posición de imagen 41">
            <a:extLst>
              <a:ext uri="{FF2B5EF4-FFF2-40B4-BE49-F238E27FC236}">
                <a16:creationId xmlns:a16="http://schemas.microsoft.com/office/drawing/2014/main" id="{C73532BD-F5AD-446E-B7CB-B7240D30726B}"/>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187" t="-16959" r="-187" b="-16959"/>
          <a:stretch/>
        </p:blipFill>
        <p:spPr>
          <a:xfrm>
            <a:off x="5259890" y="8694692"/>
            <a:ext cx="1081534" cy="1081534"/>
          </a:xfrm>
          <a:prstGeom prst="rect">
            <a:avLst/>
          </a:prstGeom>
        </p:spPr>
      </p:pic>
    </p:spTree>
    <p:extLst>
      <p:ext uri="{BB962C8B-B14F-4D97-AF65-F5344CB8AC3E}">
        <p14:creationId xmlns:p14="http://schemas.microsoft.com/office/powerpoint/2010/main" val="282638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700"/>
                            </p:stCondLst>
                            <p:childTnLst>
                              <p:par>
                                <p:cTn id="8" presetID="10" presetClass="entr" presetSubtype="0" fill="hold" grpId="0" nodeType="afterEffect">
                                  <p:stCondLst>
                                    <p:cond delay="7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
                                        <p:tgtEl>
                                          <p:spTgt spid="11"/>
                                        </p:tgtEl>
                                      </p:cBhvr>
                                    </p:animEffect>
                                  </p:childTnLst>
                                </p:cTn>
                              </p:par>
                            </p:childTnLst>
                          </p:cTn>
                        </p:par>
                        <p:par>
                          <p:cTn id="11" fill="hold">
                            <p:stCondLst>
                              <p:cond delay="17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que contiene exterior, cielo, naturaleza, montaña&#10;&#10;Descripción generada automáticamente">
            <a:extLst>
              <a:ext uri="{FF2B5EF4-FFF2-40B4-BE49-F238E27FC236}">
                <a16:creationId xmlns:a16="http://schemas.microsoft.com/office/drawing/2014/main" id="{1EE51D80-C5CD-4F48-81B8-5908081B0C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7366000" cy="10285413"/>
          </a:xfrm>
          <a:prstGeom prst="rect">
            <a:avLst/>
          </a:prstGeom>
        </p:spPr>
      </p:pic>
      <p:sp>
        <p:nvSpPr>
          <p:cNvPr id="8" name="Título 7">
            <a:extLst>
              <a:ext uri="{FF2B5EF4-FFF2-40B4-BE49-F238E27FC236}">
                <a16:creationId xmlns:a16="http://schemas.microsoft.com/office/drawing/2014/main" id="{8E8434D4-B81D-4D01-B62B-D0B71618BB18}"/>
              </a:ext>
            </a:extLst>
          </p:cNvPr>
          <p:cNvSpPr>
            <a:spLocks noGrp="1"/>
          </p:cNvSpPr>
          <p:nvPr>
            <p:ph type="title"/>
          </p:nvPr>
        </p:nvSpPr>
        <p:spPr>
          <a:xfrm>
            <a:off x="0" y="600660"/>
            <a:ext cx="7366000" cy="3018343"/>
          </a:xfrm>
        </p:spPr>
        <p:txBody>
          <a:bodyPr/>
          <a:lstStyle/>
          <a:p>
            <a:pPr algn="ctr"/>
            <a:r>
              <a:rPr lang="es-ES" b="1" dirty="0">
                <a:solidFill>
                  <a:schemeClr val="tx2"/>
                </a:solidFill>
              </a:rPr>
              <a:t>Historias de éxito</a:t>
            </a:r>
          </a:p>
        </p:txBody>
      </p:sp>
      <p:sp>
        <p:nvSpPr>
          <p:cNvPr id="11" name="Marcador de texto 11">
            <a:extLst>
              <a:ext uri="{FF2B5EF4-FFF2-40B4-BE49-F238E27FC236}">
                <a16:creationId xmlns:a16="http://schemas.microsoft.com/office/drawing/2014/main" id="{41738141-17B6-43DB-81E1-37B0566BAB77}"/>
              </a:ext>
            </a:extLst>
          </p:cNvPr>
          <p:cNvSpPr>
            <a:spLocks noGrp="1"/>
          </p:cNvSpPr>
          <p:nvPr>
            <p:ph type="body" sz="quarter" idx="12"/>
          </p:nvPr>
        </p:nvSpPr>
        <p:spPr/>
        <p:txBody>
          <a:bodyPr>
            <a:noAutofit/>
          </a:bodyPr>
          <a:lstStyle/>
          <a:p>
            <a:pPr algn="just">
              <a:lnSpc>
                <a:spcPct val="150000"/>
              </a:lnSpc>
            </a:pPr>
            <a:r>
              <a:rPr lang="es-ES" sz="1400" dirty="0"/>
              <a:t>A través de la formación, tanto en Francia como en Uruguay, en técnicas de intervención y de negociación del Grupo Especial de Operaciones (GEO) y la Unidad Táctica de Negociadores (UTN) de la Guardia Republicana del Uruguay, en marzo de 2019 se consiguió liberar a 14 rehenes que habían sido tomados en una tienda en Montevideo. </a:t>
            </a:r>
          </a:p>
        </p:txBody>
      </p:sp>
      <p:sp>
        <p:nvSpPr>
          <p:cNvPr id="2" name="Marcador de texto 1">
            <a:extLst>
              <a:ext uri="{FF2B5EF4-FFF2-40B4-BE49-F238E27FC236}">
                <a16:creationId xmlns:a16="http://schemas.microsoft.com/office/drawing/2014/main" id="{186C4523-E1E5-4F5C-B668-6F03CFB6470E}"/>
              </a:ext>
            </a:extLst>
          </p:cNvPr>
          <p:cNvSpPr>
            <a:spLocks noGrp="1"/>
          </p:cNvSpPr>
          <p:nvPr>
            <p:ph type="body" sz="quarter" idx="14"/>
          </p:nvPr>
        </p:nvSpPr>
        <p:spPr>
          <a:xfrm>
            <a:off x="8117304" y="664243"/>
            <a:ext cx="9577137" cy="586241"/>
          </a:xfrm>
        </p:spPr>
        <p:txBody>
          <a:bodyPr>
            <a:normAutofit/>
          </a:bodyPr>
          <a:lstStyle/>
          <a:p>
            <a:pPr marL="342900" indent="-342900">
              <a:buFont typeface="Wingdings" panose="05000000000000000000" pitchFamily="2" charset="2"/>
              <a:buChar char="ü"/>
            </a:pPr>
            <a:r>
              <a:rPr lang="es-ES" sz="2000" u="sng" dirty="0"/>
              <a:t>Operación de rescate </a:t>
            </a:r>
          </a:p>
        </p:txBody>
      </p:sp>
      <p:sp>
        <p:nvSpPr>
          <p:cNvPr id="3" name="Marcador de texto 2">
            <a:extLst>
              <a:ext uri="{FF2B5EF4-FFF2-40B4-BE49-F238E27FC236}">
                <a16:creationId xmlns:a16="http://schemas.microsoft.com/office/drawing/2014/main" id="{C3254508-58D6-4996-A38E-B53857F28543}"/>
              </a:ext>
            </a:extLst>
          </p:cNvPr>
          <p:cNvSpPr>
            <a:spLocks noGrp="1"/>
          </p:cNvSpPr>
          <p:nvPr>
            <p:ph type="body" sz="quarter" idx="15"/>
          </p:nvPr>
        </p:nvSpPr>
        <p:spPr>
          <a:xfrm>
            <a:off x="8117305" y="3619003"/>
            <a:ext cx="8646695" cy="1241755"/>
          </a:xfrm>
        </p:spPr>
        <p:txBody>
          <a:bodyPr>
            <a:normAutofit/>
          </a:bodyPr>
          <a:lstStyle/>
          <a:p>
            <a:pPr algn="just"/>
            <a:r>
              <a:rPr lang="es-ES" sz="1400" dirty="0"/>
              <a:t>EL PAcCTO organizará en 2019 una actividad regional con el Ministerio Público de Uruguay y la AIAMP con el objetivo de que los fiscales generales de todo el continente, así como los integrantes de los ministerios públicos respectivos, dispongan de un código común de principios deontológicos.</a:t>
            </a:r>
          </a:p>
        </p:txBody>
      </p:sp>
      <p:sp>
        <p:nvSpPr>
          <p:cNvPr id="4" name="Marcador de texto 3">
            <a:extLst>
              <a:ext uri="{FF2B5EF4-FFF2-40B4-BE49-F238E27FC236}">
                <a16:creationId xmlns:a16="http://schemas.microsoft.com/office/drawing/2014/main" id="{1DCF48FA-D887-4FE3-8B8D-FE4AF61CDEBF}"/>
              </a:ext>
            </a:extLst>
          </p:cNvPr>
          <p:cNvSpPr>
            <a:spLocks noGrp="1"/>
          </p:cNvSpPr>
          <p:nvPr>
            <p:ph type="body" sz="quarter" idx="16"/>
          </p:nvPr>
        </p:nvSpPr>
        <p:spPr>
          <a:xfrm>
            <a:off x="8117304" y="2959766"/>
            <a:ext cx="9577137" cy="586241"/>
          </a:xfrm>
        </p:spPr>
        <p:txBody>
          <a:bodyPr>
            <a:normAutofit/>
          </a:bodyPr>
          <a:lstStyle/>
          <a:p>
            <a:pPr marL="342900" indent="-342900">
              <a:buFont typeface="Wingdings" panose="05000000000000000000" pitchFamily="2" charset="2"/>
              <a:buChar char="ü"/>
            </a:pPr>
            <a:r>
              <a:rPr lang="es-ES" sz="2000" u="sng" dirty="0"/>
              <a:t>Código Común de Principios Deontológicos</a:t>
            </a:r>
          </a:p>
        </p:txBody>
      </p:sp>
      <p:sp>
        <p:nvSpPr>
          <p:cNvPr id="7" name="Marcador de texto 6">
            <a:extLst>
              <a:ext uri="{FF2B5EF4-FFF2-40B4-BE49-F238E27FC236}">
                <a16:creationId xmlns:a16="http://schemas.microsoft.com/office/drawing/2014/main" id="{5FCDCF05-EC8E-4BF3-8725-F28860140223}"/>
              </a:ext>
            </a:extLst>
          </p:cNvPr>
          <p:cNvSpPr>
            <a:spLocks noGrp="1"/>
          </p:cNvSpPr>
          <p:nvPr>
            <p:ph type="body" sz="quarter" idx="17"/>
          </p:nvPr>
        </p:nvSpPr>
        <p:spPr>
          <a:xfrm>
            <a:off x="8117305" y="5605537"/>
            <a:ext cx="8646695" cy="1607381"/>
          </a:xfrm>
        </p:spPr>
        <p:txBody>
          <a:bodyPr>
            <a:noAutofit/>
          </a:bodyPr>
          <a:lstStyle/>
          <a:p>
            <a:pPr algn="just"/>
            <a:r>
              <a:rPr lang="es-ES" sz="1400" dirty="0"/>
              <a:t>El proceso de modernización de la Escuela de Formación Policial ha permitido la creación de la Escuela de Investigación Criminal (EIC) que se encarga de formar a los oficiales en técnicas complejas de investigación. Al mismo tiempo, el desarrollo de la EIC ha dado lugar a la creación del Departamento de Investigación Criminal dentro de la Policía Nacional que se focaliza en aquellos casos de especial complejidad como pueden ser lavado de activos y trata de seres humanos.</a:t>
            </a:r>
          </a:p>
        </p:txBody>
      </p:sp>
      <p:sp>
        <p:nvSpPr>
          <p:cNvPr id="9" name="Marcador de texto 8">
            <a:extLst>
              <a:ext uri="{FF2B5EF4-FFF2-40B4-BE49-F238E27FC236}">
                <a16:creationId xmlns:a16="http://schemas.microsoft.com/office/drawing/2014/main" id="{E5013E35-9B42-4905-BE04-1CE229F95F1E}"/>
              </a:ext>
            </a:extLst>
          </p:cNvPr>
          <p:cNvSpPr>
            <a:spLocks noGrp="1"/>
          </p:cNvSpPr>
          <p:nvPr>
            <p:ph type="body" sz="quarter" idx="18"/>
          </p:nvPr>
        </p:nvSpPr>
        <p:spPr>
          <a:xfrm>
            <a:off x="8117304" y="4875859"/>
            <a:ext cx="9577137" cy="586241"/>
          </a:xfrm>
        </p:spPr>
        <p:txBody>
          <a:bodyPr>
            <a:normAutofit/>
          </a:bodyPr>
          <a:lstStyle/>
          <a:p>
            <a:pPr marL="342900" indent="-342900">
              <a:buFont typeface="Wingdings" panose="05000000000000000000" pitchFamily="2" charset="2"/>
              <a:buChar char="ü"/>
            </a:pPr>
            <a:r>
              <a:rPr lang="es-ES" sz="2000" u="sng" dirty="0"/>
              <a:t>Escuela de Investigación Criminal </a:t>
            </a:r>
          </a:p>
        </p:txBody>
      </p:sp>
      <p:sp>
        <p:nvSpPr>
          <p:cNvPr id="10" name="Marcador de texto 9">
            <a:extLst>
              <a:ext uri="{FF2B5EF4-FFF2-40B4-BE49-F238E27FC236}">
                <a16:creationId xmlns:a16="http://schemas.microsoft.com/office/drawing/2014/main" id="{D2C9475B-256C-493F-A7CA-46767D8CD187}"/>
              </a:ext>
            </a:extLst>
          </p:cNvPr>
          <p:cNvSpPr>
            <a:spLocks noGrp="1"/>
          </p:cNvSpPr>
          <p:nvPr>
            <p:ph type="body" sz="quarter" idx="19"/>
          </p:nvPr>
        </p:nvSpPr>
        <p:spPr/>
        <p:txBody>
          <a:bodyPr>
            <a:normAutofit/>
          </a:bodyPr>
          <a:lstStyle/>
          <a:p>
            <a:pPr algn="just"/>
            <a:r>
              <a:rPr lang="es-ES" sz="1400" dirty="0"/>
              <a:t>En la XLVII reunión de ministros de Justicia del Mercosur del 8 de junio de 2018 fue aprobada la propuesta, promovida por El PAcCTO, de transformar el Grupo Ad-hoc sobre Desarrollo de Proyectos y Mejora del Sistema Penitenciario del Mercosur, en un grupo estable denominado “Grupo Especializado en Asuntos Penitenciarios”. </a:t>
            </a:r>
          </a:p>
        </p:txBody>
      </p:sp>
      <p:sp>
        <p:nvSpPr>
          <p:cNvPr id="13" name="Marcador de texto 12">
            <a:extLst>
              <a:ext uri="{FF2B5EF4-FFF2-40B4-BE49-F238E27FC236}">
                <a16:creationId xmlns:a16="http://schemas.microsoft.com/office/drawing/2014/main" id="{63C61177-996B-4753-A593-C70A8DC0EB92}"/>
              </a:ext>
            </a:extLst>
          </p:cNvPr>
          <p:cNvSpPr>
            <a:spLocks noGrp="1"/>
          </p:cNvSpPr>
          <p:nvPr>
            <p:ph type="body" sz="quarter" idx="20"/>
          </p:nvPr>
        </p:nvSpPr>
        <p:spPr>
          <a:xfrm>
            <a:off x="8117304" y="7531207"/>
            <a:ext cx="9577137" cy="586241"/>
          </a:xfrm>
        </p:spPr>
        <p:txBody>
          <a:bodyPr>
            <a:normAutofit/>
          </a:bodyPr>
          <a:lstStyle/>
          <a:p>
            <a:pPr marL="342900" indent="-342900">
              <a:buFont typeface="Wingdings" panose="05000000000000000000" pitchFamily="2" charset="2"/>
              <a:buChar char="ü"/>
            </a:pPr>
            <a:r>
              <a:rPr lang="es-ES" sz="2000" u="sng" dirty="0"/>
              <a:t>Impulso del Grupo Especializado en Asuntos Penitenciarios de Mercosur</a:t>
            </a:r>
          </a:p>
        </p:txBody>
      </p:sp>
    </p:spTree>
    <p:extLst>
      <p:ext uri="{BB962C8B-B14F-4D97-AF65-F5344CB8AC3E}">
        <p14:creationId xmlns:p14="http://schemas.microsoft.com/office/powerpoint/2010/main" val="337893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A6A786E-010E-4211-8107-B5B39D678D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7366000" cy="10285413"/>
          </a:xfrm>
          <a:prstGeom prst="rect">
            <a:avLst/>
          </a:prstGeom>
        </p:spPr>
      </p:pic>
      <p:sp>
        <p:nvSpPr>
          <p:cNvPr id="8" name="Título 7">
            <a:extLst>
              <a:ext uri="{FF2B5EF4-FFF2-40B4-BE49-F238E27FC236}">
                <a16:creationId xmlns:a16="http://schemas.microsoft.com/office/drawing/2014/main" id="{8E8434D4-B81D-4D01-B62B-D0B71618BB18}"/>
              </a:ext>
            </a:extLst>
          </p:cNvPr>
          <p:cNvSpPr>
            <a:spLocks noGrp="1"/>
          </p:cNvSpPr>
          <p:nvPr>
            <p:ph type="title"/>
          </p:nvPr>
        </p:nvSpPr>
        <p:spPr>
          <a:xfrm>
            <a:off x="2266950" y="3633535"/>
            <a:ext cx="5099050" cy="3018343"/>
          </a:xfrm>
        </p:spPr>
        <p:txBody>
          <a:bodyPr/>
          <a:lstStyle/>
          <a:p>
            <a:pPr algn="ctr"/>
            <a:r>
              <a:rPr lang="es-ES" b="1" dirty="0">
                <a:solidFill>
                  <a:schemeClr val="tx2"/>
                </a:solidFill>
              </a:rPr>
              <a:t>Resultados</a:t>
            </a:r>
          </a:p>
        </p:txBody>
      </p:sp>
      <p:sp>
        <p:nvSpPr>
          <p:cNvPr id="9" name="Marcador de texto 8">
            <a:extLst>
              <a:ext uri="{FF2B5EF4-FFF2-40B4-BE49-F238E27FC236}">
                <a16:creationId xmlns:a16="http://schemas.microsoft.com/office/drawing/2014/main" id="{FA76FB47-5074-4EB8-A0BD-43E1A77D42BB}"/>
              </a:ext>
            </a:extLst>
          </p:cNvPr>
          <p:cNvSpPr>
            <a:spLocks noGrp="1"/>
          </p:cNvSpPr>
          <p:nvPr>
            <p:ph type="body" sz="quarter" idx="12"/>
          </p:nvPr>
        </p:nvSpPr>
        <p:spPr>
          <a:xfrm>
            <a:off x="8117305" y="2327737"/>
            <a:ext cx="8646695" cy="1421200"/>
          </a:xfrm>
        </p:spPr>
        <p:txBody>
          <a:bodyPr>
            <a:noAutofit/>
          </a:bodyPr>
          <a:lstStyle/>
          <a:p>
            <a:pPr algn="just"/>
            <a:r>
              <a:rPr lang="es-ES" sz="1400" dirty="0"/>
              <a:t>EL PAcCTO está apoyando el proyecto de desarrollo de un Centro Latinoamericano de Cooperación Policial entre Uruguay y Brasil, además del desarrollo de una política pública integral de lucha y prevención de las maras y las pandillas en el país; y el fortalecimiento de las técnicas complejas de investigación y actuación policial dentro de los GEO, la UTN y de la Escuela de Investigación Criminal. </a:t>
            </a:r>
          </a:p>
        </p:txBody>
      </p:sp>
      <p:sp>
        <p:nvSpPr>
          <p:cNvPr id="10" name="Marcador de texto 9">
            <a:extLst>
              <a:ext uri="{FF2B5EF4-FFF2-40B4-BE49-F238E27FC236}">
                <a16:creationId xmlns:a16="http://schemas.microsoft.com/office/drawing/2014/main" id="{BD4FC3D7-1FA7-4FD7-A73F-4F72133F1DD1}"/>
              </a:ext>
            </a:extLst>
          </p:cNvPr>
          <p:cNvSpPr>
            <a:spLocks noGrp="1"/>
          </p:cNvSpPr>
          <p:nvPr>
            <p:ph type="body" sz="quarter" idx="14"/>
          </p:nvPr>
        </p:nvSpPr>
        <p:spPr>
          <a:xfrm>
            <a:off x="8117305" y="1668500"/>
            <a:ext cx="8830847" cy="586241"/>
          </a:xfrm>
        </p:spPr>
        <p:txBody>
          <a:bodyPr>
            <a:noAutofit/>
          </a:bodyPr>
          <a:lstStyle/>
          <a:p>
            <a:pPr marL="457200" indent="-457200">
              <a:buFont typeface="Wingdings" panose="05000000000000000000" pitchFamily="2" charset="2"/>
              <a:buChar char="ü"/>
            </a:pPr>
            <a:r>
              <a:rPr lang="es-ES" sz="2000" u="sng" dirty="0"/>
              <a:t>Centro Latinoamericano de Cooperación Policial</a:t>
            </a:r>
            <a:endParaRPr lang="es-ES" sz="2000" dirty="0"/>
          </a:p>
        </p:txBody>
      </p:sp>
      <p:sp>
        <p:nvSpPr>
          <p:cNvPr id="12" name="Marcador de texto 11">
            <a:extLst>
              <a:ext uri="{FF2B5EF4-FFF2-40B4-BE49-F238E27FC236}">
                <a16:creationId xmlns:a16="http://schemas.microsoft.com/office/drawing/2014/main" id="{13586FDD-B1CD-417D-82ED-8917F14F4802}"/>
              </a:ext>
            </a:extLst>
          </p:cNvPr>
          <p:cNvSpPr>
            <a:spLocks noGrp="1"/>
          </p:cNvSpPr>
          <p:nvPr>
            <p:ph type="body" sz="quarter" idx="15"/>
          </p:nvPr>
        </p:nvSpPr>
        <p:spPr>
          <a:xfrm>
            <a:off x="8117305" y="4770878"/>
            <a:ext cx="8646695" cy="1421200"/>
          </a:xfrm>
        </p:spPr>
        <p:txBody>
          <a:bodyPr>
            <a:normAutofit/>
          </a:bodyPr>
          <a:lstStyle/>
          <a:p>
            <a:pPr algn="just"/>
            <a:r>
              <a:rPr lang="es-ES" sz="1400" dirty="0"/>
              <a:t>La asesoría desarrollada en materia de mejora de la normativa nacional sobre cooperación jurídica internacional ha permitido arrojar un borrador de proyecto normativo que debe servir de modelo para una nueva generación de leyes en la materia, adaptada a las necesidades propias del s. XXI.</a:t>
            </a:r>
          </a:p>
        </p:txBody>
      </p:sp>
      <p:sp>
        <p:nvSpPr>
          <p:cNvPr id="13" name="Marcador de texto 12">
            <a:extLst>
              <a:ext uri="{FF2B5EF4-FFF2-40B4-BE49-F238E27FC236}">
                <a16:creationId xmlns:a16="http://schemas.microsoft.com/office/drawing/2014/main" id="{A6CF441A-8E07-4497-A6E4-B316CF288A57}"/>
              </a:ext>
            </a:extLst>
          </p:cNvPr>
          <p:cNvSpPr>
            <a:spLocks noGrp="1"/>
          </p:cNvSpPr>
          <p:nvPr>
            <p:ph type="body" sz="quarter" idx="16"/>
          </p:nvPr>
        </p:nvSpPr>
        <p:spPr>
          <a:xfrm>
            <a:off x="8117305" y="4111641"/>
            <a:ext cx="8830847" cy="586241"/>
          </a:xfrm>
        </p:spPr>
        <p:txBody>
          <a:bodyPr>
            <a:normAutofit/>
          </a:bodyPr>
          <a:lstStyle/>
          <a:p>
            <a:pPr marL="342900" indent="-342900">
              <a:buFont typeface="Wingdings" panose="05000000000000000000" pitchFamily="2" charset="2"/>
              <a:buChar char="ü"/>
            </a:pPr>
            <a:r>
              <a:rPr lang="es-ES" sz="2000" u="sng" dirty="0"/>
              <a:t>Nuevo borrador de proyecto normativo</a:t>
            </a:r>
          </a:p>
        </p:txBody>
      </p:sp>
      <p:sp>
        <p:nvSpPr>
          <p:cNvPr id="14" name="Marcador de texto 13">
            <a:extLst>
              <a:ext uri="{FF2B5EF4-FFF2-40B4-BE49-F238E27FC236}">
                <a16:creationId xmlns:a16="http://schemas.microsoft.com/office/drawing/2014/main" id="{1B98305E-0174-4BCA-8675-69F162862540}"/>
              </a:ext>
            </a:extLst>
          </p:cNvPr>
          <p:cNvSpPr>
            <a:spLocks noGrp="1"/>
          </p:cNvSpPr>
          <p:nvPr>
            <p:ph type="body" sz="quarter" idx="17"/>
          </p:nvPr>
        </p:nvSpPr>
        <p:spPr>
          <a:xfrm>
            <a:off x="8117305" y="6924311"/>
            <a:ext cx="8646695" cy="1421200"/>
          </a:xfrm>
        </p:spPr>
        <p:txBody>
          <a:bodyPr>
            <a:noAutofit/>
          </a:bodyPr>
          <a:lstStyle/>
          <a:p>
            <a:pPr algn="just"/>
            <a:r>
              <a:rPr lang="es-ES" sz="1400" dirty="0"/>
              <a:t>Durante el primer año de actividad se ha logrado sensibilizar a las máximas autoridades del </a:t>
            </a:r>
            <a:r>
              <a:rPr lang="es-419" sz="1400" dirty="0"/>
              <a:t>Instituto Nacional de Rehabilitación (INR) </a:t>
            </a:r>
            <a:r>
              <a:rPr lang="es-ES" sz="1400" dirty="0"/>
              <a:t> y el </a:t>
            </a:r>
            <a:r>
              <a:rPr lang="es-419" sz="1400" dirty="0"/>
              <a:t>Instituto Nacional de Inclusión Social Adolescente (INISA)</a:t>
            </a:r>
            <a:r>
              <a:rPr lang="es-ES" sz="1400" dirty="0"/>
              <a:t> sobre la importancia de adoptar medidas preventivas a la infiltración del CTO en los sistemas penitenciarios.  Por este motivo, Uruguay participará en  la visita de estudio en Italia sobre circuitos diferenciados de alta seguridad prevista en 2019.</a:t>
            </a:r>
          </a:p>
        </p:txBody>
      </p:sp>
      <p:sp>
        <p:nvSpPr>
          <p:cNvPr id="17" name="Marcador de texto 16">
            <a:extLst>
              <a:ext uri="{FF2B5EF4-FFF2-40B4-BE49-F238E27FC236}">
                <a16:creationId xmlns:a16="http://schemas.microsoft.com/office/drawing/2014/main" id="{2F92F397-85A7-4E79-9E92-2B7E3DC25EBE}"/>
              </a:ext>
            </a:extLst>
          </p:cNvPr>
          <p:cNvSpPr>
            <a:spLocks noGrp="1"/>
          </p:cNvSpPr>
          <p:nvPr>
            <p:ph type="body" sz="quarter" idx="18"/>
          </p:nvPr>
        </p:nvSpPr>
        <p:spPr>
          <a:xfrm>
            <a:off x="8117305" y="6265074"/>
            <a:ext cx="8830847" cy="586241"/>
          </a:xfrm>
        </p:spPr>
        <p:txBody>
          <a:bodyPr>
            <a:noAutofit/>
          </a:bodyPr>
          <a:lstStyle/>
          <a:p>
            <a:pPr marL="342900" indent="-342900">
              <a:buFont typeface="Wingdings" panose="05000000000000000000" pitchFamily="2" charset="2"/>
              <a:buChar char="ü"/>
            </a:pPr>
            <a:r>
              <a:rPr lang="es-ES" sz="2000" u="sng" dirty="0"/>
              <a:t>Sensibilización sobre la infiltración del Crimen Transnacional Organizado</a:t>
            </a:r>
          </a:p>
        </p:txBody>
      </p:sp>
      <p:sp>
        <p:nvSpPr>
          <p:cNvPr id="15" name="Marcador de texto 8">
            <a:extLst>
              <a:ext uri="{FF2B5EF4-FFF2-40B4-BE49-F238E27FC236}">
                <a16:creationId xmlns:a16="http://schemas.microsoft.com/office/drawing/2014/main" id="{EC7F2539-CC8A-4039-81F0-1D3610B5939C}"/>
              </a:ext>
            </a:extLst>
          </p:cNvPr>
          <p:cNvSpPr txBox="1">
            <a:spLocks/>
          </p:cNvSpPr>
          <p:nvPr/>
        </p:nvSpPr>
        <p:spPr>
          <a:xfrm>
            <a:off x="1339848" y="7249680"/>
            <a:ext cx="10561000" cy="2311228"/>
          </a:xfrm>
          <a:prstGeom prst="rect">
            <a:avLst/>
          </a:prstGeom>
        </p:spPr>
        <p:txBody>
          <a:bodyPr vert="horz" lIns="91440" tIns="45720" rIns="91440" bIns="45720" rtlCol="0" anchor="t">
            <a:noAutofit/>
          </a:bodyPr>
          <a:lstStyle>
            <a:lvl1pPr marL="0" indent="0" algn="l"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fontAlgn="base"/>
            <a:endParaRPr lang="es-ES" dirty="0"/>
          </a:p>
        </p:txBody>
      </p:sp>
      <p:sp>
        <p:nvSpPr>
          <p:cNvPr id="16" name="Marcador de texto 11">
            <a:extLst>
              <a:ext uri="{FF2B5EF4-FFF2-40B4-BE49-F238E27FC236}">
                <a16:creationId xmlns:a16="http://schemas.microsoft.com/office/drawing/2014/main" id="{E2C48D70-DE18-44A5-961C-F1B10FF02D94}"/>
              </a:ext>
            </a:extLst>
          </p:cNvPr>
          <p:cNvSpPr txBox="1">
            <a:spLocks/>
          </p:cNvSpPr>
          <p:nvPr/>
        </p:nvSpPr>
        <p:spPr>
          <a:xfrm>
            <a:off x="1339848" y="4765662"/>
            <a:ext cx="6903969" cy="3851251"/>
          </a:xfrm>
          <a:prstGeom prst="rect">
            <a:avLst/>
          </a:prstGeom>
        </p:spPr>
        <p:txBody>
          <a:bodyPr vert="horz" lIns="91440" tIns="45720" rIns="91440" bIns="45720" rtlCol="0" anchor="t">
            <a:noAutofit/>
          </a:bodyPr>
          <a:lstStyle>
            <a:lvl1pPr marL="0" indent="0" algn="l" defTabSz="1371417" rtl="0" eaLnBrk="1" latinLnBrk="0" hangingPunct="1">
              <a:lnSpc>
                <a:spcPct val="160000"/>
              </a:lnSpc>
              <a:spcBef>
                <a:spcPts val="0"/>
              </a:spcBef>
              <a:buFontTx/>
              <a:buNone/>
              <a:defRPr kumimoji="1" sz="16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endParaRPr lang="es-ES" sz="1400" dirty="0"/>
          </a:p>
        </p:txBody>
      </p:sp>
    </p:spTree>
    <p:extLst>
      <p:ext uri="{BB962C8B-B14F-4D97-AF65-F5344CB8AC3E}">
        <p14:creationId xmlns:p14="http://schemas.microsoft.com/office/powerpoint/2010/main" val="45690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48BCCF1D-39D0-46F9-A79B-F559F5D5C81B}"/>
              </a:ext>
            </a:extLst>
          </p:cNvPr>
          <p:cNvGraphicFramePr>
            <a:graphicFrameLocks noGrp="1"/>
          </p:cNvGraphicFramePr>
          <p:nvPr>
            <p:extLst>
              <p:ext uri="{D42A27DB-BD31-4B8C-83A1-F6EECF244321}">
                <p14:modId xmlns:p14="http://schemas.microsoft.com/office/powerpoint/2010/main" val="3678486968"/>
              </p:ext>
            </p:extLst>
          </p:nvPr>
        </p:nvGraphicFramePr>
        <p:xfrm>
          <a:off x="1298991" y="1648200"/>
          <a:ext cx="15690018" cy="8016537"/>
        </p:xfrm>
        <a:graphic>
          <a:graphicData uri="http://schemas.openxmlformats.org/drawingml/2006/table">
            <a:tbl>
              <a:tblPr firstRow="1" bandRow="1">
                <a:tableStyleId>{5C22544A-7EE6-4342-B048-85BDC9FD1C3A}</a:tableStyleId>
              </a:tblPr>
              <a:tblGrid>
                <a:gridCol w="10021464">
                  <a:extLst>
                    <a:ext uri="{9D8B030D-6E8A-4147-A177-3AD203B41FA5}">
                      <a16:colId xmlns:a16="http://schemas.microsoft.com/office/drawing/2014/main" val="4185282851"/>
                    </a:ext>
                  </a:extLst>
                </a:gridCol>
                <a:gridCol w="2444105">
                  <a:extLst>
                    <a:ext uri="{9D8B030D-6E8A-4147-A177-3AD203B41FA5}">
                      <a16:colId xmlns:a16="http://schemas.microsoft.com/office/drawing/2014/main" val="1787590555"/>
                    </a:ext>
                  </a:extLst>
                </a:gridCol>
                <a:gridCol w="3224449">
                  <a:extLst>
                    <a:ext uri="{9D8B030D-6E8A-4147-A177-3AD203B41FA5}">
                      <a16:colId xmlns:a16="http://schemas.microsoft.com/office/drawing/2014/main" val="27297981"/>
                    </a:ext>
                  </a:extLst>
                </a:gridCol>
              </a:tblGrid>
              <a:tr h="672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ln>
                            <a:noFill/>
                          </a:ln>
                          <a:solidFill>
                            <a:schemeClr val="bg1"/>
                          </a:solidFill>
                          <a:latin typeface="+mj-lt"/>
                        </a:rPr>
                        <a:t>Institución</a:t>
                      </a:r>
                      <a:endParaRPr lang="es-ES" sz="2000" b="1" dirty="0">
                        <a:ln>
                          <a:noFill/>
                        </a:ln>
                        <a:solidFill>
                          <a:schemeClr val="bg1"/>
                        </a:solidFill>
                        <a:latin typeface="+mj-lt"/>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a:ln>
                            <a:noFill/>
                          </a:ln>
                          <a:solidFill>
                            <a:schemeClr val="bg1"/>
                          </a:solidFill>
                          <a:latin typeface="+mj-lt"/>
                        </a:rPr>
                        <a:t>Punto focal</a:t>
                      </a:r>
                      <a:endParaRPr lang="es-ES" sz="2000" b="1" dirty="0">
                        <a:ln>
                          <a:noFill/>
                        </a:ln>
                        <a:solidFill>
                          <a:schemeClr val="bg1"/>
                        </a:solidFill>
                        <a:latin typeface="+mj-lt"/>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ln>
                            <a:noFill/>
                          </a:ln>
                          <a:solidFill>
                            <a:schemeClr val="bg1"/>
                          </a:solidFill>
                          <a:latin typeface="+mj-lt"/>
                        </a:rPr>
                        <a:t>Componente</a:t>
                      </a:r>
                      <a:endParaRPr lang="es-ES" sz="2000" b="1" dirty="0">
                        <a:ln>
                          <a:noFill/>
                        </a:ln>
                        <a:solidFill>
                          <a:schemeClr val="bg1"/>
                        </a:solidFill>
                        <a:latin typeface="+mj-lt"/>
                      </a:endParaRPr>
                    </a:p>
                  </a:txBody>
                  <a:tcPr marL="137139" marR="137139" marT="68569" marB="68569" anchor="ctr"/>
                </a:tc>
                <a:extLst>
                  <a:ext uri="{0D108BD9-81ED-4DB2-BD59-A6C34878D82A}">
                    <a16:rowId xmlns:a16="http://schemas.microsoft.com/office/drawing/2014/main" val="3698282168"/>
                  </a:ext>
                </a:extLst>
              </a:tr>
              <a:tr h="432000">
                <a:tc>
                  <a:txBody>
                    <a:bodyPr/>
                    <a:lstStyle/>
                    <a:p>
                      <a:r>
                        <a:rPr lang="es-ES" sz="1400" b="0">
                          <a:ln>
                            <a:noFill/>
                          </a:ln>
                          <a:solidFill>
                            <a:schemeClr val="tx2"/>
                          </a:solidFill>
                        </a:rPr>
                        <a:t>Ministerio del Interior</a:t>
                      </a:r>
                      <a:endParaRPr lang="es-ES" sz="1400" b="0" dirty="0">
                        <a:ln>
                          <a:noFill/>
                        </a:ln>
                        <a:solidFill>
                          <a:schemeClr val="tx2"/>
                        </a:solidFill>
                      </a:endParaRPr>
                    </a:p>
                  </a:txBody>
                  <a:tcPr marL="137139" marR="137139" marT="68569" marB="68569" anchor="ctr"/>
                </a:tc>
                <a:tc>
                  <a:txBody>
                    <a:bodyPr/>
                    <a:lstStyle/>
                    <a:p>
                      <a:pPr algn="ctr"/>
                      <a:r>
                        <a:rPr lang="es-ES" sz="1400" b="0" dirty="0">
                          <a:ln>
                            <a:noFill/>
                          </a:ln>
                          <a:solidFill>
                            <a:schemeClr val="tx2"/>
                          </a:solidFill>
                        </a:rPr>
                        <a:t>SÍ</a:t>
                      </a:r>
                    </a:p>
                  </a:txBody>
                  <a:tcPr marL="137139" marR="137139" marT="68569" marB="68569" anchor="ctr"/>
                </a:tc>
                <a:tc>
                  <a:txBody>
                    <a:bodyPr/>
                    <a:lstStyle/>
                    <a:p>
                      <a:pPr algn="ctr"/>
                      <a:r>
                        <a:rPr lang="es-ES" sz="1400" b="0" dirty="0">
                          <a:ln>
                            <a:noFill/>
                          </a:ln>
                          <a:solidFill>
                            <a:schemeClr val="tx2"/>
                          </a:solidFill>
                        </a:rPr>
                        <a:t>POL / PEN / TRA</a:t>
                      </a:r>
                    </a:p>
                  </a:txBody>
                  <a:tcPr marL="137139" marR="137139" marT="68569" marB="68569" anchor="ctr"/>
                </a:tc>
                <a:extLst>
                  <a:ext uri="{0D108BD9-81ED-4DB2-BD59-A6C34878D82A}">
                    <a16:rowId xmlns:a16="http://schemas.microsoft.com/office/drawing/2014/main" val="2813267186"/>
                  </a:ext>
                </a:extLst>
              </a:tr>
              <a:tr h="432000">
                <a:tc>
                  <a:txBody>
                    <a:bodyPr/>
                    <a:lstStyle/>
                    <a:p>
                      <a:r>
                        <a:rPr lang="es-ES" sz="1400" b="0" kern="1200" dirty="0">
                          <a:ln>
                            <a:noFill/>
                          </a:ln>
                          <a:solidFill>
                            <a:schemeClr val="tx2"/>
                          </a:solidFill>
                        </a:rPr>
                        <a:t>Fiscalía General de la Nación</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SÍ</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JUS / TRA</a:t>
                      </a:r>
                      <a:endParaRPr lang="es-ES" sz="1400" b="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3930773523"/>
                  </a:ext>
                </a:extLst>
              </a:tr>
              <a:tr h="432000">
                <a:tc>
                  <a:txBody>
                    <a:bodyPr/>
                    <a:lstStyle/>
                    <a:p>
                      <a:r>
                        <a:rPr lang="es-ES" sz="1400" b="0" kern="1200">
                          <a:ln>
                            <a:noFill/>
                          </a:ln>
                          <a:solidFill>
                            <a:schemeClr val="tx2"/>
                          </a:solidFill>
                        </a:rPr>
                        <a:t>Suprema Corte de Justicia</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SÍ</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JUS / TRA</a:t>
                      </a:r>
                      <a:endParaRPr lang="es-ES" sz="1400" b="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3130480906"/>
                  </a:ext>
                </a:extLst>
              </a:tr>
              <a:tr h="432000">
                <a:tc>
                  <a:txBody>
                    <a:bodyPr/>
                    <a:lstStyle/>
                    <a:p>
                      <a:r>
                        <a:rPr lang="es-ES" sz="1400" b="0" kern="1200">
                          <a:ln>
                            <a:noFill/>
                          </a:ln>
                          <a:solidFill>
                            <a:schemeClr val="tx2"/>
                          </a:solidFill>
                        </a:rPr>
                        <a:t>Ministerio de Educación y Cultura</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SÍ</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JUS</a:t>
                      </a:r>
                      <a:endParaRPr lang="es-ES" sz="1400" b="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2372971880"/>
                  </a:ext>
                </a:extLst>
              </a:tr>
              <a:tr h="432000">
                <a:tc>
                  <a:txBody>
                    <a:bodyPr/>
                    <a:lstStyle/>
                    <a:p>
                      <a:r>
                        <a:rPr lang="es-ES" sz="1400" b="0" kern="1200">
                          <a:ln>
                            <a:noFill/>
                          </a:ln>
                          <a:solidFill>
                            <a:schemeClr val="tx2"/>
                          </a:solidFill>
                        </a:rPr>
                        <a:t>Agencia Uruguaya de Cooperación Internacional (AUCI)</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SÍ</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TRA</a:t>
                      </a:r>
                      <a:endParaRPr lang="es-ES" sz="1400" b="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1108907212"/>
                  </a:ext>
                </a:extLst>
              </a:tr>
              <a:tr h="432000">
                <a:tc>
                  <a:txBody>
                    <a:bodyPr/>
                    <a:lstStyle/>
                    <a:p>
                      <a:r>
                        <a:rPr lang="es-419" sz="1400" b="0" kern="1200" dirty="0">
                          <a:ln>
                            <a:noFill/>
                          </a:ln>
                          <a:solidFill>
                            <a:schemeClr val="tx2"/>
                          </a:solidFill>
                        </a:rPr>
                        <a:t>Secretaría Nacional para la Lucha contra el Lavado de Activos y Financiamiento del Terrorismo (SENACLAFT)</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NO</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TRA (lavado)</a:t>
                      </a:r>
                      <a:endParaRPr lang="es-ES" sz="1400" b="0" kern="1200" dirty="0">
                        <a:ln>
                          <a:noFill/>
                        </a:ln>
                        <a:solidFill>
                          <a:schemeClr val="tx2"/>
                        </a:solidFill>
                        <a:latin typeface="+mn-lt"/>
                        <a:ea typeface="+mn-ea"/>
                        <a:cs typeface="+mn-cs"/>
                      </a:endParaRPr>
                    </a:p>
                  </a:txBody>
                  <a:tcPr marL="137139" marR="137139" marT="68569" marB="68569" anchor="ctr"/>
                </a:tc>
                <a:extLst>
                  <a:ext uri="{0D108BD9-81ED-4DB2-BD59-A6C34878D82A}">
                    <a16:rowId xmlns:a16="http://schemas.microsoft.com/office/drawing/2014/main" val="1769492296"/>
                  </a:ext>
                </a:extLst>
              </a:tr>
              <a:tr h="432000">
                <a:tc>
                  <a:txBody>
                    <a:bodyPr/>
                    <a:lstStyle/>
                    <a:p>
                      <a:r>
                        <a:rPr lang="es-419" sz="1400" b="0" kern="1200">
                          <a:ln>
                            <a:noFill/>
                          </a:ln>
                          <a:solidFill>
                            <a:schemeClr val="tx2"/>
                          </a:solidFill>
                        </a:rPr>
                        <a:t>Banco Central del Uruguay (UIF)</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NO</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u="none" strike="noStrike" kern="1200" cap="none" spc="0" normalizeH="0" baseline="0" noProof="0" dirty="0">
                          <a:ln>
                            <a:noFill/>
                          </a:ln>
                          <a:solidFill>
                            <a:schemeClr val="tx2"/>
                          </a:solidFill>
                          <a:effectLst/>
                          <a:uLnTx/>
                          <a:uFillTx/>
                        </a:rPr>
                        <a:t>TRA (lavado)</a:t>
                      </a: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806836973"/>
                  </a:ext>
                </a:extLst>
              </a:tr>
              <a:tr h="432000">
                <a:tc>
                  <a:txBody>
                    <a:bodyPr/>
                    <a:lstStyle/>
                    <a:p>
                      <a:r>
                        <a:rPr lang="es-419" sz="1400" b="0" kern="1200">
                          <a:ln>
                            <a:noFill/>
                          </a:ln>
                          <a:solidFill>
                            <a:schemeClr val="tx2"/>
                          </a:solidFill>
                        </a:rPr>
                        <a:t>Dirección General Impositiva</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NO</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u="none" strike="noStrike" kern="1200" cap="none" spc="0" normalizeH="0" baseline="0" noProof="0" dirty="0">
                          <a:ln>
                            <a:noFill/>
                          </a:ln>
                          <a:solidFill>
                            <a:schemeClr val="tx2"/>
                          </a:solidFill>
                          <a:effectLst/>
                          <a:uLnTx/>
                          <a:uFillTx/>
                        </a:rPr>
                        <a:t>TRA (lavado)</a:t>
                      </a: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771544010"/>
                  </a:ext>
                </a:extLst>
              </a:tr>
              <a:tr h="432000">
                <a:tc>
                  <a:txBody>
                    <a:bodyPr/>
                    <a:lstStyle/>
                    <a:p>
                      <a:r>
                        <a:rPr lang="es-419" sz="1400" b="0" kern="1200">
                          <a:ln>
                            <a:noFill/>
                          </a:ln>
                          <a:solidFill>
                            <a:schemeClr val="tx2"/>
                          </a:solidFill>
                        </a:rPr>
                        <a:t>Dirección General de Aduanas</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NO</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u="none" strike="noStrike" kern="1200" cap="none" spc="0" normalizeH="0" baseline="0" noProof="0" dirty="0">
                          <a:ln>
                            <a:noFill/>
                          </a:ln>
                          <a:solidFill>
                            <a:schemeClr val="tx2"/>
                          </a:solidFill>
                          <a:effectLst/>
                          <a:uLnTx/>
                          <a:uFillTx/>
                        </a:rPr>
                        <a:t>TRA (lavado)</a:t>
                      </a: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4232737078"/>
                  </a:ext>
                </a:extLst>
              </a:tr>
              <a:tr h="432000">
                <a:tc>
                  <a:txBody>
                    <a:bodyPr/>
                    <a:lstStyle/>
                    <a:p>
                      <a:r>
                        <a:rPr lang="es-419" sz="1400" b="0" kern="1200">
                          <a:ln>
                            <a:noFill/>
                          </a:ln>
                          <a:solidFill>
                            <a:schemeClr val="tx2"/>
                          </a:solidFill>
                        </a:rPr>
                        <a:t>Banco de Previsión Social</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NO</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u="none" strike="noStrike" kern="1200" cap="none" spc="0" normalizeH="0" baseline="0" noProof="0" dirty="0">
                          <a:ln>
                            <a:noFill/>
                          </a:ln>
                          <a:solidFill>
                            <a:schemeClr val="tx2"/>
                          </a:solidFill>
                          <a:effectLst/>
                          <a:uLnTx/>
                          <a:uFillTx/>
                        </a:rPr>
                        <a:t>TRA (lavado)</a:t>
                      </a: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1235331348"/>
                  </a:ext>
                </a:extLst>
              </a:tr>
              <a:tr h="432000">
                <a:tc>
                  <a:txBody>
                    <a:bodyPr/>
                    <a:lstStyle/>
                    <a:p>
                      <a:r>
                        <a:rPr lang="es-419" sz="1400" b="0" kern="1200" dirty="0">
                          <a:ln>
                            <a:noFill/>
                          </a:ln>
                          <a:solidFill>
                            <a:schemeClr val="tx2"/>
                          </a:solidFill>
                        </a:rPr>
                        <a:t>Junta de Transparencia y Ética Pública (JUTEP)</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NO</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u="none" strike="noStrike" kern="1200" cap="none" spc="0" normalizeH="0" baseline="0" noProof="0" dirty="0">
                          <a:ln>
                            <a:noFill/>
                          </a:ln>
                          <a:solidFill>
                            <a:schemeClr val="tx2"/>
                          </a:solidFill>
                          <a:effectLst/>
                          <a:uLnTx/>
                          <a:uFillTx/>
                        </a:rPr>
                        <a:t>TRA (lavado)</a:t>
                      </a: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2245315517"/>
                  </a:ext>
                </a:extLst>
              </a:tr>
              <a:tr h="432000">
                <a:tc>
                  <a:txBody>
                    <a:bodyPr/>
                    <a:lstStyle/>
                    <a:p>
                      <a:r>
                        <a:rPr lang="es-419" sz="1400" b="0" kern="1200" dirty="0">
                          <a:ln>
                            <a:noFill/>
                          </a:ln>
                          <a:solidFill>
                            <a:schemeClr val="tx2"/>
                          </a:solidFill>
                        </a:rPr>
                        <a:t>Instituto Técnico Forense</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algn="ctr"/>
                      <a:r>
                        <a:rPr lang="es-ES" sz="1400" b="0" kern="1200" dirty="0">
                          <a:ln>
                            <a:noFill/>
                          </a:ln>
                          <a:solidFill>
                            <a:schemeClr val="tx2"/>
                          </a:solidFill>
                        </a:rPr>
                        <a:t>NO</a:t>
                      </a:r>
                      <a:endParaRPr lang="es-ES" sz="1400" b="0" kern="1200" dirty="0">
                        <a:ln>
                          <a:noFill/>
                        </a:ln>
                        <a:solidFill>
                          <a:schemeClr val="tx2"/>
                        </a:solidFill>
                        <a:latin typeface="+mn-lt"/>
                        <a:ea typeface="+mn-ea"/>
                        <a:cs typeface="+mn-cs"/>
                      </a:endParaRPr>
                    </a:p>
                  </a:txBody>
                  <a:tcPr marL="137139" marR="137139" marT="68569" marB="6856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u="none" strike="noStrike" kern="1200" cap="none" spc="0" normalizeH="0" baseline="0" noProof="0" dirty="0">
                          <a:ln>
                            <a:noFill/>
                          </a:ln>
                          <a:solidFill>
                            <a:schemeClr val="tx2"/>
                          </a:solidFill>
                          <a:effectLst/>
                          <a:uLnTx/>
                          <a:uFillTx/>
                        </a:rPr>
                        <a:t>TRA (lavado)</a:t>
                      </a:r>
                      <a:endParaRPr kumimoji="0" lang="es-ES" sz="1400" b="0" i="0" u="none" strike="noStrike" kern="1200" cap="none" spc="0" normalizeH="0" baseline="0" noProof="0" dirty="0">
                        <a:ln>
                          <a:noFill/>
                        </a:ln>
                        <a:solidFill>
                          <a:schemeClr val="tx2"/>
                        </a:solidFill>
                        <a:effectLst/>
                        <a:uLnTx/>
                        <a:uFillTx/>
                        <a:latin typeface="Calibri" panose="020F0502020204030204"/>
                        <a:ea typeface="+mn-ea"/>
                        <a:cs typeface="+mn-cs"/>
                      </a:endParaRPr>
                    </a:p>
                  </a:txBody>
                  <a:tcPr marL="137139" marR="137139" marT="68569" marB="68569" anchor="ctr"/>
                </a:tc>
                <a:extLst>
                  <a:ext uri="{0D108BD9-81ED-4DB2-BD59-A6C34878D82A}">
                    <a16:rowId xmlns:a16="http://schemas.microsoft.com/office/drawing/2014/main" val="2516172048"/>
                  </a:ext>
                </a:extLst>
              </a:tr>
              <a:tr h="432000">
                <a:tc>
                  <a:txBody>
                    <a:bodyPr/>
                    <a:lstStyle/>
                    <a:p>
                      <a:r>
                        <a:rPr lang="es-ES" sz="1400" dirty="0">
                          <a:ln>
                            <a:noFill/>
                          </a:ln>
                          <a:solidFill>
                            <a:schemeClr val="tx2"/>
                          </a:solidFill>
                        </a:rPr>
                        <a:t>Policía Nacional</a:t>
                      </a:r>
                    </a:p>
                  </a:txBody>
                  <a:tcPr marL="137139" marR="137139" marT="68569" marB="68569" anchor="ctr"/>
                </a:tc>
                <a:tc>
                  <a:txBody>
                    <a:bodyPr/>
                    <a:lstStyle/>
                    <a:p>
                      <a:pPr algn="ctr"/>
                      <a:r>
                        <a:rPr lang="es-ES" sz="1400" dirty="0">
                          <a:ln>
                            <a:noFill/>
                          </a:ln>
                          <a:solidFill>
                            <a:schemeClr val="tx2"/>
                          </a:solidFill>
                        </a:rPr>
                        <a:t>NO</a:t>
                      </a:r>
                    </a:p>
                  </a:txBody>
                  <a:tcPr marL="137139" marR="137139" marT="68569" marB="68569" anchor="ctr"/>
                </a:tc>
                <a:tc>
                  <a:txBody>
                    <a:bodyPr/>
                    <a:lstStyle/>
                    <a:p>
                      <a:pPr algn="ctr"/>
                      <a:r>
                        <a:rPr lang="es-ES" sz="1400" dirty="0">
                          <a:ln>
                            <a:noFill/>
                          </a:ln>
                          <a:solidFill>
                            <a:schemeClr val="tx2"/>
                          </a:solidFill>
                        </a:rPr>
                        <a:t>POL</a:t>
                      </a:r>
                    </a:p>
                  </a:txBody>
                  <a:tcPr marL="137139" marR="137139" marT="68569" marB="68569" anchor="ctr"/>
                </a:tc>
                <a:extLst>
                  <a:ext uri="{0D108BD9-81ED-4DB2-BD59-A6C34878D82A}">
                    <a16:rowId xmlns:a16="http://schemas.microsoft.com/office/drawing/2014/main" val="3230637213"/>
                  </a:ext>
                </a:extLst>
              </a:tr>
              <a:tr h="432000">
                <a:tc>
                  <a:txBody>
                    <a:bodyPr/>
                    <a:lstStyle/>
                    <a:p>
                      <a:r>
                        <a:rPr lang="es-ES" sz="1400" kern="1200" dirty="0">
                          <a:ln>
                            <a:noFill/>
                          </a:ln>
                          <a:solidFill>
                            <a:schemeClr val="tx2"/>
                          </a:solidFill>
                          <a:latin typeface="+mn-lt"/>
                          <a:ea typeface="+mn-ea"/>
                          <a:cs typeface="+mn-cs"/>
                        </a:rPr>
                        <a:t>Guardia Republicana</a:t>
                      </a:r>
                    </a:p>
                  </a:txBody>
                  <a:tcPr marL="137139" marR="137139" marT="68569" marB="68569" anchor="ctr"/>
                </a:tc>
                <a:tc>
                  <a:txBody>
                    <a:bodyPr/>
                    <a:lstStyle/>
                    <a:p>
                      <a:pPr algn="ctr"/>
                      <a:r>
                        <a:rPr lang="es-ES" sz="1400" kern="1200" dirty="0">
                          <a:ln>
                            <a:noFill/>
                          </a:ln>
                          <a:solidFill>
                            <a:schemeClr val="tx2"/>
                          </a:solidFill>
                          <a:latin typeface="+mn-lt"/>
                          <a:ea typeface="+mn-ea"/>
                          <a:cs typeface="+mn-cs"/>
                        </a:rPr>
                        <a:t>NO</a:t>
                      </a:r>
                    </a:p>
                  </a:txBody>
                  <a:tcPr marL="137139" marR="137139" marT="68569" marB="68569" anchor="ctr"/>
                </a:tc>
                <a:tc>
                  <a:txBody>
                    <a:bodyPr/>
                    <a:lstStyle/>
                    <a:p>
                      <a:pPr algn="ctr"/>
                      <a:r>
                        <a:rPr lang="es-ES" sz="1400" kern="1200" dirty="0">
                          <a:ln>
                            <a:noFill/>
                          </a:ln>
                          <a:solidFill>
                            <a:schemeClr val="tx2"/>
                          </a:solidFill>
                          <a:latin typeface="+mn-lt"/>
                          <a:ea typeface="+mn-ea"/>
                          <a:cs typeface="+mn-cs"/>
                        </a:rPr>
                        <a:t>POL</a:t>
                      </a:r>
                    </a:p>
                  </a:txBody>
                  <a:tcPr marL="137139" marR="137139" marT="68569" marB="68569" anchor="ctr"/>
                </a:tc>
                <a:extLst>
                  <a:ext uri="{0D108BD9-81ED-4DB2-BD59-A6C34878D82A}">
                    <a16:rowId xmlns:a16="http://schemas.microsoft.com/office/drawing/2014/main" val="3622797064"/>
                  </a:ext>
                </a:extLst>
              </a:tr>
              <a:tr h="432000">
                <a:tc>
                  <a:txBody>
                    <a:bodyPr/>
                    <a:lstStyle/>
                    <a:p>
                      <a:r>
                        <a:rPr lang="es-ES" sz="1400" kern="1200" dirty="0">
                          <a:ln>
                            <a:noFill/>
                          </a:ln>
                          <a:solidFill>
                            <a:schemeClr val="tx2"/>
                          </a:solidFill>
                          <a:latin typeface="+mn-lt"/>
                          <a:ea typeface="+mn-ea"/>
                          <a:cs typeface="+mn-cs"/>
                        </a:rPr>
                        <a:t>Escuela de Formación Policial</a:t>
                      </a:r>
                    </a:p>
                  </a:txBody>
                  <a:tcPr marL="137139" marR="137139" marT="68569" marB="68569" anchor="ctr"/>
                </a:tc>
                <a:tc>
                  <a:txBody>
                    <a:bodyPr/>
                    <a:lstStyle/>
                    <a:p>
                      <a:pPr algn="ctr"/>
                      <a:r>
                        <a:rPr lang="es-ES" sz="1400" kern="1200" dirty="0">
                          <a:ln>
                            <a:noFill/>
                          </a:ln>
                          <a:solidFill>
                            <a:schemeClr val="tx2"/>
                          </a:solidFill>
                          <a:latin typeface="+mn-lt"/>
                          <a:ea typeface="+mn-ea"/>
                          <a:cs typeface="+mn-cs"/>
                        </a:rPr>
                        <a:t>NO</a:t>
                      </a:r>
                    </a:p>
                  </a:txBody>
                  <a:tcPr marL="137139" marR="137139" marT="68569" marB="68569" anchor="ctr"/>
                </a:tc>
                <a:tc>
                  <a:txBody>
                    <a:bodyPr/>
                    <a:lstStyle/>
                    <a:p>
                      <a:pPr algn="ctr"/>
                      <a:r>
                        <a:rPr lang="es-ES" sz="1400" kern="1200" dirty="0">
                          <a:ln>
                            <a:noFill/>
                          </a:ln>
                          <a:solidFill>
                            <a:schemeClr val="tx2"/>
                          </a:solidFill>
                          <a:latin typeface="+mn-lt"/>
                          <a:ea typeface="+mn-ea"/>
                          <a:cs typeface="+mn-cs"/>
                        </a:rPr>
                        <a:t>POL</a:t>
                      </a:r>
                    </a:p>
                  </a:txBody>
                  <a:tcPr marL="137139" marR="137139" marT="68569" marB="68569" anchor="ctr"/>
                </a:tc>
                <a:extLst>
                  <a:ext uri="{0D108BD9-81ED-4DB2-BD59-A6C34878D82A}">
                    <a16:rowId xmlns:a16="http://schemas.microsoft.com/office/drawing/2014/main" val="3791862197"/>
                  </a:ext>
                </a:extLst>
              </a:tr>
              <a:tr h="432000">
                <a:tc>
                  <a:txBody>
                    <a:bodyPr/>
                    <a:lstStyle/>
                    <a:p>
                      <a:r>
                        <a:rPr lang="es-ES" sz="1400" kern="1200" dirty="0">
                          <a:ln>
                            <a:noFill/>
                          </a:ln>
                          <a:solidFill>
                            <a:schemeClr val="tx2"/>
                          </a:solidFill>
                          <a:latin typeface="+mn-lt"/>
                          <a:ea typeface="+mn-ea"/>
                          <a:cs typeface="+mn-cs"/>
                        </a:rPr>
                        <a:t>Instituto Nacional de Rehabilitación (INR)</a:t>
                      </a:r>
                    </a:p>
                  </a:txBody>
                  <a:tcPr marL="137139" marR="137139" marT="68569" marB="68569" anchor="ctr"/>
                </a:tc>
                <a:tc>
                  <a:txBody>
                    <a:bodyPr/>
                    <a:lstStyle/>
                    <a:p>
                      <a:pPr algn="ctr"/>
                      <a:r>
                        <a:rPr lang="es-ES" sz="1400" kern="1200" dirty="0">
                          <a:ln>
                            <a:noFill/>
                          </a:ln>
                          <a:solidFill>
                            <a:schemeClr val="tx2"/>
                          </a:solidFill>
                          <a:latin typeface="+mn-lt"/>
                          <a:ea typeface="+mn-ea"/>
                          <a:cs typeface="+mn-cs"/>
                        </a:rPr>
                        <a:t>SÍ</a:t>
                      </a:r>
                    </a:p>
                  </a:txBody>
                  <a:tcPr marL="137139" marR="137139" marT="68569" marB="68569" anchor="ctr"/>
                </a:tc>
                <a:tc>
                  <a:txBody>
                    <a:bodyPr/>
                    <a:lstStyle/>
                    <a:p>
                      <a:pPr algn="ctr"/>
                      <a:r>
                        <a:rPr lang="es-ES" sz="1400" kern="1200" dirty="0">
                          <a:ln>
                            <a:noFill/>
                          </a:ln>
                          <a:solidFill>
                            <a:schemeClr val="tx2"/>
                          </a:solidFill>
                          <a:latin typeface="+mn-lt"/>
                          <a:ea typeface="+mn-ea"/>
                          <a:cs typeface="+mn-cs"/>
                        </a:rPr>
                        <a:t>PEN</a:t>
                      </a:r>
                    </a:p>
                  </a:txBody>
                  <a:tcPr marL="137139" marR="137139" marT="68569" marB="68569" anchor="ctr"/>
                </a:tc>
                <a:extLst>
                  <a:ext uri="{0D108BD9-81ED-4DB2-BD59-A6C34878D82A}">
                    <a16:rowId xmlns:a16="http://schemas.microsoft.com/office/drawing/2014/main" val="3745974483"/>
                  </a:ext>
                </a:extLst>
              </a:tr>
              <a:tr h="432000">
                <a:tc>
                  <a:txBody>
                    <a:bodyPr/>
                    <a:lstStyle/>
                    <a:p>
                      <a:r>
                        <a:rPr lang="es-ES" sz="1400" kern="1200" dirty="0">
                          <a:ln>
                            <a:noFill/>
                          </a:ln>
                          <a:solidFill>
                            <a:schemeClr val="tx2"/>
                          </a:solidFill>
                          <a:latin typeface="+mn-lt"/>
                          <a:ea typeface="+mn-ea"/>
                          <a:cs typeface="+mn-cs"/>
                        </a:rPr>
                        <a:t>Instituto Nacional de Inclusión Social Adolescente</a:t>
                      </a:r>
                    </a:p>
                  </a:txBody>
                  <a:tcPr marL="137139" marR="137139" marT="68569" marB="68569" anchor="ctr"/>
                </a:tc>
                <a:tc>
                  <a:txBody>
                    <a:bodyPr/>
                    <a:lstStyle/>
                    <a:p>
                      <a:pPr algn="ctr"/>
                      <a:r>
                        <a:rPr lang="es-ES" sz="1400" kern="1200" dirty="0">
                          <a:ln>
                            <a:noFill/>
                          </a:ln>
                          <a:solidFill>
                            <a:schemeClr val="tx2"/>
                          </a:solidFill>
                          <a:latin typeface="+mn-lt"/>
                          <a:ea typeface="+mn-ea"/>
                          <a:cs typeface="+mn-cs"/>
                        </a:rPr>
                        <a:t>NO</a:t>
                      </a:r>
                    </a:p>
                  </a:txBody>
                  <a:tcPr marL="137139" marR="137139" marT="68569" marB="68569" anchor="ctr"/>
                </a:tc>
                <a:tc>
                  <a:txBody>
                    <a:bodyPr/>
                    <a:lstStyle/>
                    <a:p>
                      <a:pPr algn="ctr"/>
                      <a:r>
                        <a:rPr lang="es-ES" sz="1400" kern="1200" dirty="0">
                          <a:ln>
                            <a:noFill/>
                          </a:ln>
                          <a:solidFill>
                            <a:schemeClr val="tx2"/>
                          </a:solidFill>
                          <a:latin typeface="+mn-lt"/>
                          <a:ea typeface="+mn-ea"/>
                          <a:cs typeface="+mn-cs"/>
                        </a:rPr>
                        <a:t>PEN</a:t>
                      </a:r>
                    </a:p>
                  </a:txBody>
                  <a:tcPr marL="137139" marR="137139" marT="68569" marB="68569" anchor="ctr"/>
                </a:tc>
                <a:extLst>
                  <a:ext uri="{0D108BD9-81ED-4DB2-BD59-A6C34878D82A}">
                    <a16:rowId xmlns:a16="http://schemas.microsoft.com/office/drawing/2014/main" val="492700257"/>
                  </a:ext>
                </a:extLst>
              </a:tr>
            </a:tbl>
          </a:graphicData>
        </a:graphic>
      </p:graphicFrame>
      <p:sp>
        <p:nvSpPr>
          <p:cNvPr id="6" name="Título 47">
            <a:extLst>
              <a:ext uri="{FF2B5EF4-FFF2-40B4-BE49-F238E27FC236}">
                <a16:creationId xmlns:a16="http://schemas.microsoft.com/office/drawing/2014/main" id="{A143498F-BA37-4A7E-B55C-9C1140B0DBDA}"/>
              </a:ext>
            </a:extLst>
          </p:cNvPr>
          <p:cNvSpPr>
            <a:spLocks noGrp="1"/>
          </p:cNvSpPr>
          <p:nvPr>
            <p:ph type="title"/>
          </p:nvPr>
        </p:nvSpPr>
        <p:spPr>
          <a:xfrm>
            <a:off x="1298991" y="619057"/>
            <a:ext cx="15690018" cy="1042908"/>
          </a:xfrm>
        </p:spPr>
        <p:txBody>
          <a:bodyPr>
            <a:normAutofit/>
          </a:bodyPr>
          <a:lstStyle/>
          <a:p>
            <a:pPr algn="ctr"/>
            <a:r>
              <a:rPr lang="es-ES" dirty="0"/>
              <a:t>Instituciones vinculadas con EL PAcCTO en Uruguay</a:t>
            </a:r>
          </a:p>
        </p:txBody>
      </p:sp>
    </p:spTree>
    <p:extLst>
      <p:ext uri="{BB962C8B-B14F-4D97-AF65-F5344CB8AC3E}">
        <p14:creationId xmlns:p14="http://schemas.microsoft.com/office/powerpoint/2010/main" val="337577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8E94DC-6D8F-41DD-B5B2-4C8CF7CBAE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8308615" cy="10285413"/>
          </a:xfrm>
          <a:prstGeom prst="rect">
            <a:avLst/>
          </a:prstGeom>
        </p:spPr>
      </p:pic>
      <p:sp>
        <p:nvSpPr>
          <p:cNvPr id="5" name="Rectángulo 4">
            <a:extLst>
              <a:ext uri="{FF2B5EF4-FFF2-40B4-BE49-F238E27FC236}">
                <a16:creationId xmlns:a16="http://schemas.microsoft.com/office/drawing/2014/main" id="{9E499176-F1E7-4D70-B542-8E834FBA3DE6}"/>
              </a:ext>
            </a:extLst>
          </p:cNvPr>
          <p:cNvSpPr/>
          <p:nvPr/>
        </p:nvSpPr>
        <p:spPr>
          <a:xfrm>
            <a:off x="0" y="0"/>
            <a:ext cx="18288000" cy="10285413"/>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Title 6"/>
          <p:cNvSpPr>
            <a:spLocks noGrp="1"/>
          </p:cNvSpPr>
          <p:nvPr>
            <p:ph type="title"/>
          </p:nvPr>
        </p:nvSpPr>
        <p:spPr>
          <a:xfrm>
            <a:off x="1413657" y="4143762"/>
            <a:ext cx="15481300" cy="1357396"/>
          </a:xfrm>
        </p:spPr>
        <p:txBody>
          <a:bodyPr/>
          <a:lstStyle/>
          <a:p>
            <a:r>
              <a:rPr lang="es-ES" b="1" dirty="0"/>
              <a:t>EL PAcCTO en Uruguay </a:t>
            </a:r>
          </a:p>
        </p:txBody>
      </p:sp>
      <p:sp>
        <p:nvSpPr>
          <p:cNvPr id="12" name="Text Placeholder 11"/>
          <p:cNvSpPr>
            <a:spLocks noGrp="1"/>
          </p:cNvSpPr>
          <p:nvPr>
            <p:ph type="body" sz="quarter" idx="4294967295"/>
          </p:nvPr>
        </p:nvSpPr>
        <p:spPr>
          <a:xfrm>
            <a:off x="7138183" y="3534099"/>
            <a:ext cx="4032248" cy="401596"/>
          </a:xfrm>
          <a:noFill/>
          <a:ln>
            <a:noFill/>
          </a:ln>
        </p:spPr>
        <p:txBody>
          <a:bodyPr anchor="ctr">
            <a:noAutofit/>
          </a:bodyPr>
          <a:lstStyle/>
          <a:p>
            <a:pPr algn="ctr"/>
            <a:r>
              <a:rPr lang="es-419" sz="2800" b="1" dirty="0">
                <a:solidFill>
                  <a:schemeClr val="accent1"/>
                </a:solidFill>
              </a:rPr>
              <a:t>Ficha-País</a:t>
            </a:r>
            <a:endParaRPr lang="es-ES" sz="2800" b="1" dirty="0">
              <a:solidFill>
                <a:schemeClr val="accent1"/>
              </a:solidFill>
            </a:endParaRPr>
          </a:p>
        </p:txBody>
      </p:sp>
      <p:pic>
        <p:nvPicPr>
          <p:cNvPr id="6" name="Imagen 5">
            <a:extLst>
              <a:ext uri="{FF2B5EF4-FFF2-40B4-BE49-F238E27FC236}">
                <a16:creationId xmlns:a16="http://schemas.microsoft.com/office/drawing/2014/main" id="{91D5FEEC-13DB-4FCA-A735-A06A733C8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6535" y="8551441"/>
            <a:ext cx="3595544" cy="1081060"/>
          </a:xfrm>
          <a:prstGeom prst="rect">
            <a:avLst/>
          </a:prstGeom>
        </p:spPr>
      </p:pic>
      <p:sp>
        <p:nvSpPr>
          <p:cNvPr id="8" name="CuadroTexto 7">
            <a:extLst>
              <a:ext uri="{FF2B5EF4-FFF2-40B4-BE49-F238E27FC236}">
                <a16:creationId xmlns:a16="http://schemas.microsoft.com/office/drawing/2014/main" id="{7FE2C552-5D58-40FE-B38A-2F4890D92847}"/>
              </a:ext>
            </a:extLst>
          </p:cNvPr>
          <p:cNvSpPr txBox="1"/>
          <p:nvPr/>
        </p:nvSpPr>
        <p:spPr>
          <a:xfrm>
            <a:off x="0" y="5709225"/>
            <a:ext cx="18288000" cy="523220"/>
          </a:xfrm>
          <a:prstGeom prst="rect">
            <a:avLst/>
          </a:prstGeom>
          <a:noFill/>
        </p:spPr>
        <p:txBody>
          <a:bodyPr wrap="square" rtlCol="0">
            <a:spAutoFit/>
          </a:bodyPr>
          <a:lstStyle/>
          <a:p>
            <a:pPr algn="ctr"/>
            <a:r>
              <a:rPr kumimoji="1" lang="es-ES" sz="2800" b="1" dirty="0">
                <a:solidFill>
                  <a:schemeClr val="accent1"/>
                </a:solidFill>
              </a:rPr>
              <a:t>#SomosELPAcCTO</a:t>
            </a:r>
          </a:p>
        </p:txBody>
      </p:sp>
    </p:spTree>
    <p:extLst>
      <p:ext uri="{BB962C8B-B14F-4D97-AF65-F5344CB8AC3E}">
        <p14:creationId xmlns:p14="http://schemas.microsoft.com/office/powerpoint/2010/main" val="4007863100"/>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Contents">
  <a:themeElements>
    <a:clrScheme name="EL PAcCTO">
      <a:dk1>
        <a:srgbClr val="373534"/>
      </a:dk1>
      <a:lt1>
        <a:srgbClr val="FFFFFF"/>
      </a:lt1>
      <a:dk2>
        <a:srgbClr val="1E355C"/>
      </a:dk2>
      <a:lt2>
        <a:srgbClr val="F2F2F2"/>
      </a:lt2>
      <a:accent1>
        <a:srgbClr val="4697CB"/>
      </a:accent1>
      <a:accent2>
        <a:srgbClr val="1D4F91"/>
      </a:accent2>
      <a:accent3>
        <a:srgbClr val="193B6A"/>
      </a:accent3>
      <a:accent4>
        <a:srgbClr val="FFD923"/>
      </a:accent4>
      <a:accent5>
        <a:srgbClr val="D2323A"/>
      </a:accent5>
      <a:accent6>
        <a:srgbClr val="2F9A41"/>
      </a:accent6>
      <a:hlink>
        <a:srgbClr val="4697CB"/>
      </a:hlink>
      <a:folHlink>
        <a:srgbClr val="D2D2D2"/>
      </a:folHlink>
    </a:clrScheme>
    <a:fontScheme name="Personalizado 1">
      <a:majorFont>
        <a:latin typeface="DIN"/>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Footer">
  <a:themeElements>
    <a:clrScheme name="EL PAcCTO">
      <a:dk1>
        <a:srgbClr val="373534"/>
      </a:dk1>
      <a:lt1>
        <a:srgbClr val="FFFFFF"/>
      </a:lt1>
      <a:dk2>
        <a:srgbClr val="1E355C"/>
      </a:dk2>
      <a:lt2>
        <a:srgbClr val="F2F2F2"/>
      </a:lt2>
      <a:accent1>
        <a:srgbClr val="4697CB"/>
      </a:accent1>
      <a:accent2>
        <a:srgbClr val="1D4F91"/>
      </a:accent2>
      <a:accent3>
        <a:srgbClr val="193B6A"/>
      </a:accent3>
      <a:accent4>
        <a:srgbClr val="FFD923"/>
      </a:accent4>
      <a:accent5>
        <a:srgbClr val="D2323A"/>
      </a:accent5>
      <a:accent6>
        <a:srgbClr val="2F9A41"/>
      </a:accent6>
      <a:hlink>
        <a:srgbClr val="4697CB"/>
      </a:hlink>
      <a:folHlink>
        <a:srgbClr val="D2D2D2"/>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8091</TotalTime>
  <Words>1573</Words>
  <Application>Microsoft Office PowerPoint</Application>
  <PresentationFormat>Personalizado</PresentationFormat>
  <Paragraphs>141</Paragraphs>
  <Slides>8</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8</vt:i4>
      </vt:variant>
    </vt:vector>
  </HeadingPairs>
  <TitlesOfParts>
    <vt:vector size="17" baseType="lpstr">
      <vt:lpstr>游ゴシック</vt:lpstr>
      <vt:lpstr>Arial</vt:lpstr>
      <vt:lpstr>Calibri</vt:lpstr>
      <vt:lpstr>Coo Hew</vt:lpstr>
      <vt:lpstr>DIN</vt:lpstr>
      <vt:lpstr>Gidole</vt:lpstr>
      <vt:lpstr>Wingdings</vt:lpstr>
      <vt:lpstr>Contents</vt:lpstr>
      <vt:lpstr>No Footer</vt:lpstr>
      <vt:lpstr>EL PAcCTO en Uruguay </vt:lpstr>
      <vt:lpstr>Uruguay: contexto </vt:lpstr>
      <vt:lpstr>Comunicación</vt:lpstr>
      <vt:lpstr>Áreas de Intervención/ Líneas de trabajo</vt:lpstr>
      <vt:lpstr>Historias de éxito</vt:lpstr>
      <vt:lpstr>Resultados</vt:lpstr>
      <vt:lpstr>Instituciones vinculadas con EL PAcCTO en Uruguay</vt:lpstr>
      <vt:lpstr>EL PAcCTO en Uruguay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 Informativa</dc:title>
  <dc:creator>Carlos Múgica</dc:creator>
  <cp:lastModifiedBy>María Jesús Martín</cp:lastModifiedBy>
  <cp:revision>347</cp:revision>
  <dcterms:created xsi:type="dcterms:W3CDTF">2016-10-08T14:15:50Z</dcterms:created>
  <dcterms:modified xsi:type="dcterms:W3CDTF">2019-07-01T08:34:13Z</dcterms:modified>
</cp:coreProperties>
</file>